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34" r:id="rId2"/>
    <p:sldId id="335" r:id="rId3"/>
    <p:sldId id="1803" r:id="rId4"/>
    <p:sldId id="1788" r:id="rId5"/>
    <p:sldId id="1787" r:id="rId6"/>
    <p:sldId id="1791" r:id="rId7"/>
    <p:sldId id="260" r:id="rId8"/>
    <p:sldId id="1792" r:id="rId9"/>
    <p:sldId id="1793" r:id="rId10"/>
    <p:sldId id="1819" r:id="rId11"/>
    <p:sldId id="1820" r:id="rId12"/>
    <p:sldId id="1821" r:id="rId13"/>
    <p:sldId id="1822" r:id="rId14"/>
    <p:sldId id="1794" r:id="rId15"/>
    <p:sldId id="1800" r:id="rId16"/>
    <p:sldId id="337" r:id="rId17"/>
  </p:sldIdLst>
  <p:sldSz cx="12192000" cy="6858000"/>
  <p:notesSz cx="7102475" cy="10233025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" panose="020B0604020202020204" charset="0"/>
      <p:regular r:id="rId24"/>
      <p:bold r:id="rId25"/>
      <p:italic r:id="rId26"/>
      <p:boldItalic r:id="rId27"/>
    </p:embeddedFont>
    <p:embeddedFont>
      <p:font typeface="Montserrat Black" panose="020B0604020202020204" charset="0"/>
      <p:bold r:id="rId28"/>
      <p:boldItalic r:id="rId29"/>
    </p:embeddedFont>
    <p:embeddedFont>
      <p:font typeface="Montserrat ExtraBold" panose="020B0604020202020204" charset="0"/>
      <p:bold r:id="rId30"/>
      <p:boldItalic r:id="rId31"/>
    </p:embeddedFont>
    <p:embeddedFont>
      <p:font typeface="Montserrat Medium" panose="020B0604020202020204" charset="0"/>
      <p:regular r:id="rId32"/>
      <p:bold r:id="rId33"/>
      <p:italic r:id="rId34"/>
      <p:boldItalic r:id="rId35"/>
    </p:embeddedFont>
    <p:embeddedFont>
      <p:font typeface="Montserrat SemiBold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43">
          <p15:clr>
            <a:srgbClr val="A4A3A4"/>
          </p15:clr>
        </p15:guide>
        <p15:guide id="2" pos="37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97">
          <p15:clr>
            <a:srgbClr val="A4A3A4"/>
          </p15:clr>
        </p15:guide>
        <p15:guide id="2" pos="219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1A1A"/>
    <a:srgbClr val="C80030"/>
    <a:srgbClr val="C00000"/>
    <a:srgbClr val="FF4B4B"/>
    <a:srgbClr val="4E085C"/>
    <a:srgbClr val="0066CC"/>
    <a:srgbClr val="F61D25"/>
    <a:srgbClr val="F9F9F9"/>
    <a:srgbClr val="F2F2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5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836" y="108"/>
      </p:cViewPr>
      <p:guideLst>
        <p:guide orient="horz" pos="2143"/>
        <p:guide pos="37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5874" y="66"/>
      </p:cViewPr>
      <p:guideLst>
        <p:guide orient="horz" pos="3197"/>
        <p:guide pos="219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des Feitosa" userId="92476b2894f26070" providerId="LiveId" clId="{B25B02D4-D763-4D0A-BC78-89632FC00693}"/>
    <pc:docChg chg="undo custSel modSld">
      <pc:chgData name="Audes Feitosa" userId="92476b2894f26070" providerId="LiveId" clId="{B25B02D4-D763-4D0A-BC78-89632FC00693}" dt="2021-04-07T00:26:00.196" v="52"/>
      <pc:docMkLst>
        <pc:docMk/>
      </pc:docMkLst>
      <pc:sldChg chg="addSp delSp modSp mod">
        <pc:chgData name="Audes Feitosa" userId="92476b2894f26070" providerId="LiveId" clId="{B25B02D4-D763-4D0A-BC78-89632FC00693}" dt="2021-04-07T00:24:14.744" v="14"/>
        <pc:sldMkLst>
          <pc:docMk/>
          <pc:sldMk cId="0" sldId="260"/>
        </pc:sldMkLst>
        <pc:spChg chg="del">
          <ac:chgData name="Audes Feitosa" userId="92476b2894f26070" providerId="LiveId" clId="{B25B02D4-D763-4D0A-BC78-89632FC00693}" dt="2021-04-07T00:23:58.735" v="11" actId="478"/>
          <ac:spMkLst>
            <pc:docMk/>
            <pc:sldMk cId="0" sldId="260"/>
            <ac:spMk id="9" creationId="{C2C344F3-09CE-48D9-A792-EF5F7458E38B}"/>
          </ac:spMkLst>
        </pc:spChg>
        <pc:spChg chg="add mod">
          <ac:chgData name="Audes Feitosa" userId="92476b2894f26070" providerId="LiveId" clId="{B25B02D4-D763-4D0A-BC78-89632FC00693}" dt="2021-04-07T00:24:14.744" v="14"/>
          <ac:spMkLst>
            <pc:docMk/>
            <pc:sldMk cId="0" sldId="260"/>
            <ac:spMk id="11" creationId="{B7520FAF-9394-4842-BF38-F6F7895F1AAF}"/>
          </ac:spMkLst>
        </pc:spChg>
        <pc:picChg chg="add del">
          <ac:chgData name="Audes Feitosa" userId="92476b2894f26070" providerId="LiveId" clId="{B25B02D4-D763-4D0A-BC78-89632FC00693}" dt="2021-04-07T00:24:01.385" v="13" actId="22"/>
          <ac:picMkLst>
            <pc:docMk/>
            <pc:sldMk cId="0" sldId="260"/>
            <ac:picMk id="5" creationId="{40FA13C8-E571-4C22-8AC8-8BCD53F3A5BC}"/>
          </ac:picMkLst>
        </pc:picChg>
      </pc:sldChg>
      <pc:sldChg chg="addSp delSp modSp mod">
        <pc:chgData name="Audes Feitosa" userId="92476b2894f26070" providerId="LiveId" clId="{B25B02D4-D763-4D0A-BC78-89632FC00693}" dt="2021-04-07T00:21:46.144" v="8"/>
        <pc:sldMkLst>
          <pc:docMk/>
          <pc:sldMk cId="0" sldId="1787"/>
        </pc:sldMkLst>
        <pc:spChg chg="del mod">
          <ac:chgData name="Audes Feitosa" userId="92476b2894f26070" providerId="LiveId" clId="{B25B02D4-D763-4D0A-BC78-89632FC00693}" dt="2021-04-07T00:21:44.977" v="7" actId="478"/>
          <ac:spMkLst>
            <pc:docMk/>
            <pc:sldMk cId="0" sldId="1787"/>
            <ac:spMk id="5" creationId="{83E85896-DFF4-4BD0-84D6-5AF8BF5BAC2E}"/>
          </ac:spMkLst>
        </pc:spChg>
        <pc:spChg chg="add mod">
          <ac:chgData name="Audes Feitosa" userId="92476b2894f26070" providerId="LiveId" clId="{B25B02D4-D763-4D0A-BC78-89632FC00693}" dt="2021-04-07T00:21:46.144" v="8"/>
          <ac:spMkLst>
            <pc:docMk/>
            <pc:sldMk cId="0" sldId="1787"/>
            <ac:spMk id="8" creationId="{6DEE3F28-3A90-4BAF-85F2-66E7E712624A}"/>
          </ac:spMkLst>
        </pc:spChg>
      </pc:sldChg>
      <pc:sldChg chg="addSp delSp modSp mod">
        <pc:chgData name="Audes Feitosa" userId="92476b2894f26070" providerId="LiveId" clId="{B25B02D4-D763-4D0A-BC78-89632FC00693}" dt="2021-04-07T00:21:37.267" v="5"/>
        <pc:sldMkLst>
          <pc:docMk/>
          <pc:sldMk cId="0" sldId="1788"/>
        </pc:sldMkLst>
        <pc:spChg chg="del">
          <ac:chgData name="Audes Feitosa" userId="92476b2894f26070" providerId="LiveId" clId="{B25B02D4-D763-4D0A-BC78-89632FC00693}" dt="2021-04-07T00:21:36.004" v="4" actId="478"/>
          <ac:spMkLst>
            <pc:docMk/>
            <pc:sldMk cId="0" sldId="1788"/>
            <ac:spMk id="9" creationId="{E30E71A7-78C9-42E4-8D65-DB5EA8532C38}"/>
          </ac:spMkLst>
        </pc:spChg>
        <pc:spChg chg="add mod">
          <ac:chgData name="Audes Feitosa" userId="92476b2894f26070" providerId="LiveId" clId="{B25B02D4-D763-4D0A-BC78-89632FC00693}" dt="2021-04-07T00:21:37.267" v="5"/>
          <ac:spMkLst>
            <pc:docMk/>
            <pc:sldMk cId="0" sldId="1788"/>
            <ac:spMk id="10" creationId="{60125260-1E2E-46DF-84EF-853CE55C70C2}"/>
          </ac:spMkLst>
        </pc:spChg>
      </pc:sldChg>
      <pc:sldChg chg="addSp delSp modSp mod">
        <pc:chgData name="Audes Feitosa" userId="92476b2894f26070" providerId="LiveId" clId="{B25B02D4-D763-4D0A-BC78-89632FC00693}" dt="2021-04-07T00:23:35.471" v="10"/>
        <pc:sldMkLst>
          <pc:docMk/>
          <pc:sldMk cId="0" sldId="1791"/>
        </pc:sldMkLst>
        <pc:spChg chg="del">
          <ac:chgData name="Audes Feitosa" userId="92476b2894f26070" providerId="LiveId" clId="{B25B02D4-D763-4D0A-BC78-89632FC00693}" dt="2021-04-07T00:23:34.125" v="9" actId="478"/>
          <ac:spMkLst>
            <pc:docMk/>
            <pc:sldMk cId="0" sldId="1791"/>
            <ac:spMk id="13" creationId="{FF18EFAF-723F-4C6E-A9F9-918DED1D30D6}"/>
          </ac:spMkLst>
        </pc:spChg>
        <pc:spChg chg="add mod">
          <ac:chgData name="Audes Feitosa" userId="92476b2894f26070" providerId="LiveId" clId="{B25B02D4-D763-4D0A-BC78-89632FC00693}" dt="2021-04-07T00:23:35.471" v="10"/>
          <ac:spMkLst>
            <pc:docMk/>
            <pc:sldMk cId="0" sldId="1791"/>
            <ac:spMk id="14" creationId="{717680BB-2BAB-42FF-ABD5-EE64C824D8AA}"/>
          </ac:spMkLst>
        </pc:spChg>
      </pc:sldChg>
      <pc:sldChg chg="addSp delSp modSp mod">
        <pc:chgData name="Audes Feitosa" userId="92476b2894f26070" providerId="LiveId" clId="{B25B02D4-D763-4D0A-BC78-89632FC00693}" dt="2021-04-07T00:24:54.677" v="18"/>
        <pc:sldMkLst>
          <pc:docMk/>
          <pc:sldMk cId="0" sldId="1792"/>
        </pc:sldMkLst>
        <pc:spChg chg="del">
          <ac:chgData name="Audes Feitosa" userId="92476b2894f26070" providerId="LiveId" clId="{B25B02D4-D763-4D0A-BC78-89632FC00693}" dt="2021-04-07T00:24:45.375" v="15" actId="478"/>
          <ac:spMkLst>
            <pc:docMk/>
            <pc:sldMk cId="0" sldId="1792"/>
            <ac:spMk id="6" creationId="{AABC9ADB-FC3E-425F-839E-146B83D781C7}"/>
          </ac:spMkLst>
        </pc:spChg>
        <pc:spChg chg="add mod">
          <ac:chgData name="Audes Feitosa" userId="92476b2894f26070" providerId="LiveId" clId="{B25B02D4-D763-4D0A-BC78-89632FC00693}" dt="2021-04-07T00:24:54.677" v="18"/>
          <ac:spMkLst>
            <pc:docMk/>
            <pc:sldMk cId="0" sldId="1792"/>
            <ac:spMk id="8" creationId="{33D2EDB9-24A0-4808-9B62-E644F44B3057}"/>
          </ac:spMkLst>
        </pc:spChg>
        <pc:picChg chg="add del">
          <ac:chgData name="Audes Feitosa" userId="92476b2894f26070" providerId="LiveId" clId="{B25B02D4-D763-4D0A-BC78-89632FC00693}" dt="2021-04-07T00:24:48.637" v="17" actId="22"/>
          <ac:picMkLst>
            <pc:docMk/>
            <pc:sldMk cId="0" sldId="1792"/>
            <ac:picMk id="4" creationId="{8A07B39A-8F05-4A60-9ED5-6C487B140531}"/>
          </ac:picMkLst>
        </pc:picChg>
      </pc:sldChg>
      <pc:sldChg chg="addSp delSp modSp mod">
        <pc:chgData name="Audes Feitosa" userId="92476b2894f26070" providerId="LiveId" clId="{B25B02D4-D763-4D0A-BC78-89632FC00693}" dt="2021-04-07T00:25:02.311" v="20"/>
        <pc:sldMkLst>
          <pc:docMk/>
          <pc:sldMk cId="0" sldId="1793"/>
        </pc:sldMkLst>
        <pc:spChg chg="del">
          <ac:chgData name="Audes Feitosa" userId="92476b2894f26070" providerId="LiveId" clId="{B25B02D4-D763-4D0A-BC78-89632FC00693}" dt="2021-04-07T00:25:00.916" v="19" actId="478"/>
          <ac:spMkLst>
            <pc:docMk/>
            <pc:sldMk cId="0" sldId="1793"/>
            <ac:spMk id="10" creationId="{BD09FEA3-59BA-46AA-A59A-3F7350133354}"/>
          </ac:spMkLst>
        </pc:spChg>
        <pc:spChg chg="add mod">
          <ac:chgData name="Audes Feitosa" userId="92476b2894f26070" providerId="LiveId" clId="{B25B02D4-D763-4D0A-BC78-89632FC00693}" dt="2021-04-07T00:25:02.311" v="20"/>
          <ac:spMkLst>
            <pc:docMk/>
            <pc:sldMk cId="0" sldId="1793"/>
            <ac:spMk id="14" creationId="{4DE1C71C-D8BD-46EB-AAE2-5D5B4EF9910F}"/>
          </ac:spMkLst>
        </pc:spChg>
      </pc:sldChg>
      <pc:sldChg chg="addSp delSp modSp mod">
        <pc:chgData name="Audes Feitosa" userId="92476b2894f26070" providerId="LiveId" clId="{B25B02D4-D763-4D0A-BC78-89632FC00693}" dt="2021-04-07T00:25:52.153" v="50"/>
        <pc:sldMkLst>
          <pc:docMk/>
          <pc:sldMk cId="0" sldId="1794"/>
        </pc:sldMkLst>
        <pc:spChg chg="del">
          <ac:chgData name="Audes Feitosa" userId="92476b2894f26070" providerId="LiveId" clId="{B25B02D4-D763-4D0A-BC78-89632FC00693}" dt="2021-04-07T00:25:51.122" v="49" actId="478"/>
          <ac:spMkLst>
            <pc:docMk/>
            <pc:sldMk cId="0" sldId="1794"/>
            <ac:spMk id="11" creationId="{8BCC403F-12ED-4A54-9D01-F89CCB2D4926}"/>
          </ac:spMkLst>
        </pc:spChg>
        <pc:spChg chg="add mod">
          <ac:chgData name="Audes Feitosa" userId="92476b2894f26070" providerId="LiveId" clId="{B25B02D4-D763-4D0A-BC78-89632FC00693}" dt="2021-04-07T00:25:52.153" v="50"/>
          <ac:spMkLst>
            <pc:docMk/>
            <pc:sldMk cId="0" sldId="1794"/>
            <ac:spMk id="14" creationId="{77BEB8E4-1D07-4555-AFE3-3D2E4769E0FA}"/>
          </ac:spMkLst>
        </pc:spChg>
      </pc:sldChg>
      <pc:sldChg chg="addSp delSp modSp mod">
        <pc:chgData name="Audes Feitosa" userId="92476b2894f26070" providerId="LiveId" clId="{B25B02D4-D763-4D0A-BC78-89632FC00693}" dt="2021-04-07T00:26:00.196" v="52"/>
        <pc:sldMkLst>
          <pc:docMk/>
          <pc:sldMk cId="0" sldId="1800"/>
        </pc:sldMkLst>
        <pc:spChg chg="del">
          <ac:chgData name="Audes Feitosa" userId="92476b2894f26070" providerId="LiveId" clId="{B25B02D4-D763-4D0A-BC78-89632FC00693}" dt="2021-04-07T00:25:59.093" v="51" actId="478"/>
          <ac:spMkLst>
            <pc:docMk/>
            <pc:sldMk cId="0" sldId="1800"/>
            <ac:spMk id="4" creationId="{F0E1A351-6685-4B87-8491-5B03E03BC0FC}"/>
          </ac:spMkLst>
        </pc:spChg>
        <pc:spChg chg="add mod">
          <ac:chgData name="Audes Feitosa" userId="92476b2894f26070" providerId="LiveId" clId="{B25B02D4-D763-4D0A-BC78-89632FC00693}" dt="2021-04-07T00:26:00.196" v="52"/>
          <ac:spMkLst>
            <pc:docMk/>
            <pc:sldMk cId="0" sldId="1800"/>
            <ac:spMk id="5" creationId="{7C46CCD5-5751-4794-921D-7EB3D226F56C}"/>
          </ac:spMkLst>
        </pc:spChg>
      </pc:sldChg>
      <pc:sldChg chg="addSp delSp modSp mod">
        <pc:chgData name="Audes Feitosa" userId="92476b2894f26070" providerId="LiveId" clId="{B25B02D4-D763-4D0A-BC78-89632FC00693}" dt="2021-04-07T00:21:26.434" v="3"/>
        <pc:sldMkLst>
          <pc:docMk/>
          <pc:sldMk cId="0" sldId="1803"/>
        </pc:sldMkLst>
        <pc:spChg chg="del">
          <ac:chgData name="Audes Feitosa" userId="92476b2894f26070" providerId="LiveId" clId="{B25B02D4-D763-4D0A-BC78-89632FC00693}" dt="2021-04-07T00:21:25.577" v="2" actId="478"/>
          <ac:spMkLst>
            <pc:docMk/>
            <pc:sldMk cId="0" sldId="1803"/>
            <ac:spMk id="17" creationId="{0AE2A27E-8C56-446F-857F-24E12E379A23}"/>
          </ac:spMkLst>
        </pc:spChg>
        <pc:spChg chg="add del mod">
          <ac:chgData name="Audes Feitosa" userId="92476b2894f26070" providerId="LiveId" clId="{B25B02D4-D763-4D0A-BC78-89632FC00693}" dt="2021-04-07T00:21:21.238" v="1"/>
          <ac:spMkLst>
            <pc:docMk/>
            <pc:sldMk cId="0" sldId="1803"/>
            <ac:spMk id="20" creationId="{BBB4EDC9-CAC6-4D1C-AEA2-A7CCF273BB7B}"/>
          </ac:spMkLst>
        </pc:spChg>
        <pc:spChg chg="add mod">
          <ac:chgData name="Audes Feitosa" userId="92476b2894f26070" providerId="LiveId" clId="{B25B02D4-D763-4D0A-BC78-89632FC00693}" dt="2021-04-07T00:21:26.434" v="3"/>
          <ac:spMkLst>
            <pc:docMk/>
            <pc:sldMk cId="0" sldId="1803"/>
            <ac:spMk id="21" creationId="{0C5373E8-494F-401F-B0E7-FF669A8FC7AD}"/>
          </ac:spMkLst>
        </pc:spChg>
      </pc:sldChg>
      <pc:sldChg chg="addSp delSp modSp mod">
        <pc:chgData name="Audes Feitosa" userId="92476b2894f26070" providerId="LiveId" clId="{B25B02D4-D763-4D0A-BC78-89632FC00693}" dt="2021-04-07T00:25:07.732" v="22"/>
        <pc:sldMkLst>
          <pc:docMk/>
          <pc:sldMk cId="0" sldId="1819"/>
        </pc:sldMkLst>
        <pc:spChg chg="del">
          <ac:chgData name="Audes Feitosa" userId="92476b2894f26070" providerId="LiveId" clId="{B25B02D4-D763-4D0A-BC78-89632FC00693}" dt="2021-04-07T00:25:06.482" v="21" actId="478"/>
          <ac:spMkLst>
            <pc:docMk/>
            <pc:sldMk cId="0" sldId="1819"/>
            <ac:spMk id="8" creationId="{62F84BAD-BF3E-4620-BE66-C6995CE0E5F4}"/>
          </ac:spMkLst>
        </pc:spChg>
        <pc:spChg chg="add mod">
          <ac:chgData name="Audes Feitosa" userId="92476b2894f26070" providerId="LiveId" clId="{B25B02D4-D763-4D0A-BC78-89632FC00693}" dt="2021-04-07T00:25:07.732" v="22"/>
          <ac:spMkLst>
            <pc:docMk/>
            <pc:sldMk cId="0" sldId="1819"/>
            <ac:spMk id="9" creationId="{E43E96FE-A09E-4B54-91E6-9B8ABFEF1314}"/>
          </ac:spMkLst>
        </pc:spChg>
      </pc:sldChg>
      <pc:sldChg chg="addSp delSp modSp mod">
        <pc:chgData name="Audes Feitosa" userId="92476b2894f26070" providerId="LiveId" clId="{B25B02D4-D763-4D0A-BC78-89632FC00693}" dt="2021-04-07T00:25:16.388" v="24"/>
        <pc:sldMkLst>
          <pc:docMk/>
          <pc:sldMk cId="0" sldId="1820"/>
        </pc:sldMkLst>
        <pc:spChg chg="del">
          <ac:chgData name="Audes Feitosa" userId="92476b2894f26070" providerId="LiveId" clId="{B25B02D4-D763-4D0A-BC78-89632FC00693}" dt="2021-04-07T00:25:15.106" v="23" actId="478"/>
          <ac:spMkLst>
            <pc:docMk/>
            <pc:sldMk cId="0" sldId="1820"/>
            <ac:spMk id="13" creationId="{01863EF6-2758-4F54-8980-9525B036F321}"/>
          </ac:spMkLst>
        </pc:spChg>
        <pc:spChg chg="add mod">
          <ac:chgData name="Audes Feitosa" userId="92476b2894f26070" providerId="LiveId" clId="{B25B02D4-D763-4D0A-BC78-89632FC00693}" dt="2021-04-07T00:25:16.388" v="24"/>
          <ac:spMkLst>
            <pc:docMk/>
            <pc:sldMk cId="0" sldId="1820"/>
            <ac:spMk id="14" creationId="{0624F4B7-A1CD-4D33-8079-B661940ECE6F}"/>
          </ac:spMkLst>
        </pc:spChg>
      </pc:sldChg>
      <pc:sldChg chg="addSp delSp modSp mod">
        <pc:chgData name="Audes Feitosa" userId="92476b2894f26070" providerId="LiveId" clId="{B25B02D4-D763-4D0A-BC78-89632FC00693}" dt="2021-04-07T00:25:28.905" v="28"/>
        <pc:sldMkLst>
          <pc:docMk/>
          <pc:sldMk cId="0" sldId="1821"/>
        </pc:sldMkLst>
        <pc:spChg chg="del">
          <ac:chgData name="Audes Feitosa" userId="92476b2894f26070" providerId="LiveId" clId="{B25B02D4-D763-4D0A-BC78-89632FC00693}" dt="2021-04-07T00:25:20.833" v="25" actId="478"/>
          <ac:spMkLst>
            <pc:docMk/>
            <pc:sldMk cId="0" sldId="1821"/>
            <ac:spMk id="5" creationId="{7F8C7F7B-346E-4D7F-B14B-C858594065D4}"/>
          </ac:spMkLst>
        </pc:spChg>
        <pc:spChg chg="add del mod">
          <ac:chgData name="Audes Feitosa" userId="92476b2894f26070" providerId="LiveId" clId="{B25B02D4-D763-4D0A-BC78-89632FC00693}" dt="2021-04-07T00:25:27.731" v="27" actId="478"/>
          <ac:spMkLst>
            <pc:docMk/>
            <pc:sldMk cId="0" sldId="1821"/>
            <ac:spMk id="7" creationId="{CD9833AC-3738-41A1-8C16-05D585C39F4B}"/>
          </ac:spMkLst>
        </pc:spChg>
        <pc:spChg chg="add mod">
          <ac:chgData name="Audes Feitosa" userId="92476b2894f26070" providerId="LiveId" clId="{B25B02D4-D763-4D0A-BC78-89632FC00693}" dt="2021-04-07T00:25:28.905" v="28"/>
          <ac:spMkLst>
            <pc:docMk/>
            <pc:sldMk cId="0" sldId="1821"/>
            <ac:spMk id="8" creationId="{9F91E6EF-8A25-4CA8-A292-310867520266}"/>
          </ac:spMkLst>
        </pc:spChg>
      </pc:sldChg>
      <pc:sldChg chg="addSp delSp modSp mod">
        <pc:chgData name="Audes Feitosa" userId="92476b2894f26070" providerId="LiveId" clId="{B25B02D4-D763-4D0A-BC78-89632FC00693}" dt="2021-04-07T00:25:44.639" v="48" actId="1035"/>
        <pc:sldMkLst>
          <pc:docMk/>
          <pc:sldMk cId="0" sldId="1822"/>
        </pc:sldMkLst>
        <pc:spChg chg="mod">
          <ac:chgData name="Audes Feitosa" userId="92476b2894f26070" providerId="LiveId" clId="{B25B02D4-D763-4D0A-BC78-89632FC00693}" dt="2021-04-07T00:25:44.639" v="48" actId="1035"/>
          <ac:spMkLst>
            <pc:docMk/>
            <pc:sldMk cId="0" sldId="1822"/>
            <ac:spMk id="3" creationId="{00000000-0000-0000-0000-000000000000}"/>
          </ac:spMkLst>
        </pc:spChg>
        <pc:spChg chg="mod">
          <ac:chgData name="Audes Feitosa" userId="92476b2894f26070" providerId="LiveId" clId="{B25B02D4-D763-4D0A-BC78-89632FC00693}" dt="2021-04-07T00:25:44.639" v="48" actId="1035"/>
          <ac:spMkLst>
            <pc:docMk/>
            <pc:sldMk cId="0" sldId="1822"/>
            <ac:spMk id="4" creationId="{00000000-0000-0000-0000-000000000000}"/>
          </ac:spMkLst>
        </pc:spChg>
        <pc:spChg chg="mod">
          <ac:chgData name="Audes Feitosa" userId="92476b2894f26070" providerId="LiveId" clId="{B25B02D4-D763-4D0A-BC78-89632FC00693}" dt="2021-04-07T00:25:44.639" v="48" actId="1035"/>
          <ac:spMkLst>
            <pc:docMk/>
            <pc:sldMk cId="0" sldId="1822"/>
            <ac:spMk id="6" creationId="{00000000-0000-0000-0000-000000000000}"/>
          </ac:spMkLst>
        </pc:spChg>
        <pc:spChg chg="mod">
          <ac:chgData name="Audes Feitosa" userId="92476b2894f26070" providerId="LiveId" clId="{B25B02D4-D763-4D0A-BC78-89632FC00693}" dt="2021-04-07T00:25:44.639" v="48" actId="1035"/>
          <ac:spMkLst>
            <pc:docMk/>
            <pc:sldMk cId="0" sldId="1822"/>
            <ac:spMk id="7" creationId="{00000000-0000-0000-0000-000000000000}"/>
          </ac:spMkLst>
        </pc:spChg>
        <pc:spChg chg="mod">
          <ac:chgData name="Audes Feitosa" userId="92476b2894f26070" providerId="LiveId" clId="{B25B02D4-D763-4D0A-BC78-89632FC00693}" dt="2021-04-07T00:25:44.639" v="48" actId="1035"/>
          <ac:spMkLst>
            <pc:docMk/>
            <pc:sldMk cId="0" sldId="1822"/>
            <ac:spMk id="9" creationId="{00000000-0000-0000-0000-000000000000}"/>
          </ac:spMkLst>
        </pc:spChg>
        <pc:spChg chg="del">
          <ac:chgData name="Audes Feitosa" userId="92476b2894f26070" providerId="LiveId" clId="{B25B02D4-D763-4D0A-BC78-89632FC00693}" dt="2021-04-07T00:25:33.441" v="29" actId="478"/>
          <ac:spMkLst>
            <pc:docMk/>
            <pc:sldMk cId="0" sldId="1822"/>
            <ac:spMk id="12" creationId="{57267FE1-9EC2-4EE8-968D-BBB8A405BEA8}"/>
          </ac:spMkLst>
        </pc:spChg>
        <pc:spChg chg="mod">
          <ac:chgData name="Audes Feitosa" userId="92476b2894f26070" providerId="LiveId" clId="{B25B02D4-D763-4D0A-BC78-89632FC00693}" dt="2021-04-07T00:25:44.639" v="48" actId="1035"/>
          <ac:spMkLst>
            <pc:docMk/>
            <pc:sldMk cId="0" sldId="1822"/>
            <ac:spMk id="13" creationId="{A491A9C7-6502-4219-B6F5-5FDAA9270EA0}"/>
          </ac:spMkLst>
        </pc:spChg>
        <pc:spChg chg="mod">
          <ac:chgData name="Audes Feitosa" userId="92476b2894f26070" providerId="LiveId" clId="{B25B02D4-D763-4D0A-BC78-89632FC00693}" dt="2021-04-07T00:25:44.639" v="48" actId="1035"/>
          <ac:spMkLst>
            <pc:docMk/>
            <pc:sldMk cId="0" sldId="1822"/>
            <ac:spMk id="14" creationId="{29426D65-801E-4C98-9B23-FFF5B035F0C7}"/>
          </ac:spMkLst>
        </pc:spChg>
        <pc:spChg chg="add mod">
          <ac:chgData name="Audes Feitosa" userId="92476b2894f26070" providerId="LiveId" clId="{B25B02D4-D763-4D0A-BC78-89632FC00693}" dt="2021-04-07T00:25:34.590" v="30"/>
          <ac:spMkLst>
            <pc:docMk/>
            <pc:sldMk cId="0" sldId="1822"/>
            <ac:spMk id="15" creationId="{BAB7F3ED-9551-4A63-B22E-43F5E44EC17D}"/>
          </ac:spMkLst>
        </pc:spChg>
        <pc:spChg chg="mod">
          <ac:chgData name="Audes Feitosa" userId="92476b2894f26070" providerId="LiveId" clId="{B25B02D4-D763-4D0A-BC78-89632FC00693}" dt="2021-04-07T00:25:44.639" v="48" actId="1035"/>
          <ac:spMkLst>
            <pc:docMk/>
            <pc:sldMk cId="0" sldId="1822"/>
            <ac:spMk id="16" creationId="{310EBB0A-23F5-48A9-972D-842965A1EA3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#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#2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#1">
  <dgm:title val=""/>
  <dgm:desc val=""/>
  <dgm:catLst>
    <dgm:cat type="accent3" pri="11200"/>
  </dgm:catLst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#1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C1CFE8-9669-47D5-B25F-53A327E7199A}" type="doc">
      <dgm:prSet loTypeId="urn:microsoft.com/office/officeart/2005/8/layout/hierarchy4" loCatId="hierarchy" qsTypeId="urn:microsoft.com/office/officeart/2005/8/quickstyle/simple3#1" qsCatId="simple" csTypeId="urn:microsoft.com/office/officeart/2005/8/colors/accent1_1#1" csCatId="accent1" phldr="1"/>
      <dgm:spPr/>
      <dgm:t>
        <a:bodyPr/>
        <a:lstStyle/>
        <a:p>
          <a:endParaRPr lang="pt-BR"/>
        </a:p>
      </dgm:t>
    </dgm:pt>
    <dgm:pt modelId="{4BFFE669-FBD8-43CB-AE12-7219E74B7DF3}">
      <dgm:prSet phldr="0" custT="0"/>
      <dgm:spPr/>
      <dgm:t>
        <a:bodyPr vert="horz" wrap="square"/>
        <a:lstStyle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b="0" i="0" baseline="0" dirty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rPr>
            <a:t>Estudo longitudinal brasileiro, retrospectivo      avaliar o efeito da intervenção multiprofissional em hipertensos idosos com 80 anos ou mais (N=71)</a:t>
          </a:r>
        </a:p>
      </dgm:t>
    </dgm:pt>
    <dgm:pt modelId="{60A91F93-7424-482F-82FA-AC204B362FDE}" type="parTrans" cxnId="{EE11FDE9-AE9B-4175-97D3-BE350C3F8F89}">
      <dgm:prSet/>
      <dgm:spPr/>
      <dgm:t>
        <a:bodyPr/>
        <a:lstStyle/>
        <a:p>
          <a:endParaRPr lang="pt-BR"/>
        </a:p>
      </dgm:t>
    </dgm:pt>
    <dgm:pt modelId="{69B1E9A9-E543-4F2D-B5B0-6313374BB217}" type="sibTrans" cxnId="{EE11FDE9-AE9B-4175-97D3-BE350C3F8F89}">
      <dgm:prSet/>
      <dgm:spPr/>
      <dgm:t>
        <a:bodyPr/>
        <a:lstStyle/>
        <a:p>
          <a:endParaRPr lang="pt-BR"/>
        </a:p>
      </dgm:t>
    </dgm:pt>
    <dgm:pt modelId="{AEF71FCD-75CA-491D-B243-7A42C15C3EB7}">
      <dgm:prSet phldr="0" custT="0"/>
      <dgm:spPr/>
      <dgm:t>
        <a:bodyPr vert="horz" wrap="square"/>
        <a:lstStyle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b="0" i="0" baseline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rPr>
            <a:t>redução dos valores da PA </a:t>
          </a:r>
        </a:p>
      </dgm:t>
    </dgm:pt>
    <dgm:pt modelId="{80A23316-217E-443A-BB58-01ACD9CEB51C}" type="parTrans" cxnId="{99882A6C-97D5-402A-94FF-651FE6B5AECB}">
      <dgm:prSet/>
      <dgm:spPr/>
      <dgm:t>
        <a:bodyPr/>
        <a:lstStyle/>
        <a:p>
          <a:endParaRPr lang="pt-BR"/>
        </a:p>
      </dgm:t>
    </dgm:pt>
    <dgm:pt modelId="{E7387E11-FC41-46BB-A14E-AA885269FAF4}" type="sibTrans" cxnId="{99882A6C-97D5-402A-94FF-651FE6B5AECB}">
      <dgm:prSet/>
      <dgm:spPr/>
      <dgm:t>
        <a:bodyPr/>
        <a:lstStyle/>
        <a:p>
          <a:endParaRPr lang="pt-BR"/>
        </a:p>
      </dgm:t>
    </dgm:pt>
    <dgm:pt modelId="{8453186E-69ED-4C37-B606-1B3DE9925B28}">
      <dgm:prSet phldr="0" custT="0"/>
      <dgm:spPr/>
      <dgm:t>
        <a:bodyPr vert="horz" wrap="square"/>
        <a:lstStyle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b="0" i="0" baseline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rPr>
            <a:t>otimização do tratamento. </a:t>
          </a:r>
          <a:r>
            <a:rPr lang="pt-BR" b="0" i="0" baseline="3000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rPr>
            <a:t>10</a:t>
          </a:r>
        </a:p>
      </dgm:t>
    </dgm:pt>
    <dgm:pt modelId="{CB06BDFB-647D-407F-A087-6DD9B2B0D65A}" type="parTrans" cxnId="{CF8600A9-9B4E-487E-A712-AEAB414C5628}">
      <dgm:prSet/>
      <dgm:spPr/>
      <dgm:t>
        <a:bodyPr/>
        <a:lstStyle/>
        <a:p>
          <a:endParaRPr lang="pt-BR"/>
        </a:p>
      </dgm:t>
    </dgm:pt>
    <dgm:pt modelId="{0248ED26-6BD8-4E52-86F0-D7283112BC09}" type="sibTrans" cxnId="{CF8600A9-9B4E-487E-A712-AEAB414C5628}">
      <dgm:prSet/>
      <dgm:spPr/>
      <dgm:t>
        <a:bodyPr/>
        <a:lstStyle/>
        <a:p>
          <a:endParaRPr lang="pt-BR"/>
        </a:p>
      </dgm:t>
    </dgm:pt>
    <dgm:pt modelId="{7D8861F0-C228-49DD-A5E5-9AC23C14D0DF}">
      <dgm:prSet phldr="0" custT="0"/>
      <dgm:spPr/>
      <dgm:t>
        <a:bodyPr vert="horz" wrap="square"/>
        <a:lstStyle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b="0" i="0" baseline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rPr>
            <a:t>aumento das taxas de controle da mesma</a:t>
          </a:r>
        </a:p>
      </dgm:t>
    </dgm:pt>
    <dgm:pt modelId="{CE2BF7F8-76F9-441F-9F24-220645573BFE}" type="sibTrans" cxnId="{0C57CAF1-BEED-4F07-869A-2D8A28617902}">
      <dgm:prSet/>
      <dgm:spPr/>
      <dgm:t>
        <a:bodyPr/>
        <a:lstStyle/>
        <a:p>
          <a:endParaRPr lang="pt-BR"/>
        </a:p>
      </dgm:t>
    </dgm:pt>
    <dgm:pt modelId="{458147DB-AB0B-4BF2-A470-64657AAD2921}" type="parTrans" cxnId="{0C57CAF1-BEED-4F07-869A-2D8A28617902}">
      <dgm:prSet/>
      <dgm:spPr/>
      <dgm:t>
        <a:bodyPr/>
        <a:lstStyle/>
        <a:p>
          <a:endParaRPr lang="pt-BR"/>
        </a:p>
      </dgm:t>
    </dgm:pt>
    <dgm:pt modelId="{2BB15F99-FBBD-412E-A527-53BB4933935D}" type="pres">
      <dgm:prSet presAssocID="{94C1CFE8-9669-47D5-B25F-53A327E7199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EA7E7AA-651C-4943-A28B-1C49DB91B6D5}" type="pres">
      <dgm:prSet presAssocID="{4BFFE669-FBD8-43CB-AE12-7219E74B7DF3}" presName="vertOne" presStyleCnt="0"/>
      <dgm:spPr/>
    </dgm:pt>
    <dgm:pt modelId="{B6D77474-6302-402C-AE94-EABE9C6CC303}" type="pres">
      <dgm:prSet presAssocID="{4BFFE669-FBD8-43CB-AE12-7219E74B7DF3}" presName="txOne" presStyleLbl="node0" presStyleIdx="0" presStyleCnt="1">
        <dgm:presLayoutVars>
          <dgm:chPref val="3"/>
        </dgm:presLayoutVars>
      </dgm:prSet>
      <dgm:spPr/>
    </dgm:pt>
    <dgm:pt modelId="{B8BC3C65-AB36-476D-81EC-ABB04C85D448}" type="pres">
      <dgm:prSet presAssocID="{4BFFE669-FBD8-43CB-AE12-7219E74B7DF3}" presName="parTransOne" presStyleCnt="0"/>
      <dgm:spPr/>
    </dgm:pt>
    <dgm:pt modelId="{FA8E1E21-3EA9-4834-BA02-5B4388938EC3}" type="pres">
      <dgm:prSet presAssocID="{4BFFE669-FBD8-43CB-AE12-7219E74B7DF3}" presName="horzOne" presStyleCnt="0"/>
      <dgm:spPr/>
    </dgm:pt>
    <dgm:pt modelId="{77D8E0C6-1CA6-4A4E-8A90-8097A64230B4}" type="pres">
      <dgm:prSet presAssocID="{AEF71FCD-75CA-491D-B243-7A42C15C3EB7}" presName="vertTwo" presStyleCnt="0"/>
      <dgm:spPr/>
    </dgm:pt>
    <dgm:pt modelId="{4107FE76-02AA-45E3-85CB-975A4211071E}" type="pres">
      <dgm:prSet presAssocID="{AEF71FCD-75CA-491D-B243-7A42C15C3EB7}" presName="txTwo" presStyleLbl="node2" presStyleIdx="0" presStyleCnt="3">
        <dgm:presLayoutVars>
          <dgm:chPref val="3"/>
        </dgm:presLayoutVars>
      </dgm:prSet>
      <dgm:spPr/>
    </dgm:pt>
    <dgm:pt modelId="{C0477322-857A-4AA9-BBD4-629801C90730}" type="pres">
      <dgm:prSet presAssocID="{AEF71FCD-75CA-491D-B243-7A42C15C3EB7}" presName="horzTwo" presStyleCnt="0"/>
      <dgm:spPr/>
    </dgm:pt>
    <dgm:pt modelId="{F4FFB352-6B24-46B8-964B-5A8645BFDED3}" type="pres">
      <dgm:prSet presAssocID="{E7387E11-FC41-46BB-A14E-AA885269FAF4}" presName="sibSpaceTwo" presStyleCnt="0"/>
      <dgm:spPr/>
    </dgm:pt>
    <dgm:pt modelId="{0F7890E5-B041-4707-9D65-6C1BE4734816}" type="pres">
      <dgm:prSet presAssocID="{7D8861F0-C228-49DD-A5E5-9AC23C14D0DF}" presName="vertTwo" presStyleCnt="0"/>
      <dgm:spPr/>
    </dgm:pt>
    <dgm:pt modelId="{D47D2276-111D-47C8-BA63-B7ED98DBE07F}" type="pres">
      <dgm:prSet presAssocID="{7D8861F0-C228-49DD-A5E5-9AC23C14D0DF}" presName="txTwo" presStyleLbl="node2" presStyleIdx="1" presStyleCnt="3">
        <dgm:presLayoutVars>
          <dgm:chPref val="3"/>
        </dgm:presLayoutVars>
      </dgm:prSet>
      <dgm:spPr/>
    </dgm:pt>
    <dgm:pt modelId="{C4D8D74A-1F01-4B6E-A16B-A9AE08B73AB8}" type="pres">
      <dgm:prSet presAssocID="{7D8861F0-C228-49DD-A5E5-9AC23C14D0DF}" presName="horzTwo" presStyleCnt="0"/>
      <dgm:spPr/>
    </dgm:pt>
    <dgm:pt modelId="{542D89E9-1BCF-4177-AFB0-39B2D267427D}" type="pres">
      <dgm:prSet presAssocID="{CE2BF7F8-76F9-441F-9F24-220645573BFE}" presName="sibSpaceTwo" presStyleCnt="0"/>
      <dgm:spPr/>
    </dgm:pt>
    <dgm:pt modelId="{E44F704D-5B0D-4DDE-A0D2-0C1421CBFD4C}" type="pres">
      <dgm:prSet presAssocID="{8453186E-69ED-4C37-B606-1B3DE9925B28}" presName="vertTwo" presStyleCnt="0"/>
      <dgm:spPr/>
    </dgm:pt>
    <dgm:pt modelId="{A5A885B3-7A5E-4884-BCBE-1B142D6D9662}" type="pres">
      <dgm:prSet presAssocID="{8453186E-69ED-4C37-B606-1B3DE9925B28}" presName="txTwo" presStyleLbl="node2" presStyleIdx="2" presStyleCnt="3">
        <dgm:presLayoutVars>
          <dgm:chPref val="3"/>
        </dgm:presLayoutVars>
      </dgm:prSet>
      <dgm:spPr/>
    </dgm:pt>
    <dgm:pt modelId="{36F4969A-A74F-45AB-BA36-8478218664ED}" type="pres">
      <dgm:prSet presAssocID="{8453186E-69ED-4C37-B606-1B3DE9925B28}" presName="horzTwo" presStyleCnt="0"/>
      <dgm:spPr/>
    </dgm:pt>
  </dgm:ptLst>
  <dgm:cxnLst>
    <dgm:cxn modelId="{4D6A1526-95F9-451C-8A97-07E8EDE82E90}" type="presOf" srcId="{94C1CFE8-9669-47D5-B25F-53A327E7199A}" destId="{2BB15F99-FBBD-412E-A527-53BB4933935D}" srcOrd="0" destOrd="0" presId="urn:microsoft.com/office/officeart/2005/8/layout/hierarchy4"/>
    <dgm:cxn modelId="{99882A6C-97D5-402A-94FF-651FE6B5AECB}" srcId="{4BFFE669-FBD8-43CB-AE12-7219E74B7DF3}" destId="{AEF71FCD-75CA-491D-B243-7A42C15C3EB7}" srcOrd="0" destOrd="0" parTransId="{80A23316-217E-443A-BB58-01ACD9CEB51C}" sibTransId="{E7387E11-FC41-46BB-A14E-AA885269FAF4}"/>
    <dgm:cxn modelId="{57A90B6F-8795-45F1-9C4D-2CCAEFAEBDDD}" type="presOf" srcId="{8453186E-69ED-4C37-B606-1B3DE9925B28}" destId="{A5A885B3-7A5E-4884-BCBE-1B142D6D9662}" srcOrd="0" destOrd="0" presId="urn:microsoft.com/office/officeart/2005/8/layout/hierarchy4"/>
    <dgm:cxn modelId="{24FFC875-DEC2-474A-BB80-432953335736}" type="presOf" srcId="{4BFFE669-FBD8-43CB-AE12-7219E74B7DF3}" destId="{B6D77474-6302-402C-AE94-EABE9C6CC303}" srcOrd="0" destOrd="0" presId="urn:microsoft.com/office/officeart/2005/8/layout/hierarchy4"/>
    <dgm:cxn modelId="{37437E9D-9D6D-4B30-9CAC-6A401B5EFB0A}" type="presOf" srcId="{7D8861F0-C228-49DD-A5E5-9AC23C14D0DF}" destId="{D47D2276-111D-47C8-BA63-B7ED98DBE07F}" srcOrd="0" destOrd="0" presId="urn:microsoft.com/office/officeart/2005/8/layout/hierarchy4"/>
    <dgm:cxn modelId="{CF8600A9-9B4E-487E-A712-AEAB414C5628}" srcId="{4BFFE669-FBD8-43CB-AE12-7219E74B7DF3}" destId="{8453186E-69ED-4C37-B606-1B3DE9925B28}" srcOrd="2" destOrd="0" parTransId="{CB06BDFB-647D-407F-A087-6DD9B2B0D65A}" sibTransId="{0248ED26-6BD8-4E52-86F0-D7283112BC09}"/>
    <dgm:cxn modelId="{EE810AD4-BCF2-46F9-9CB5-CB55FDA5E719}" type="presOf" srcId="{AEF71FCD-75CA-491D-B243-7A42C15C3EB7}" destId="{4107FE76-02AA-45E3-85CB-975A4211071E}" srcOrd="0" destOrd="0" presId="urn:microsoft.com/office/officeart/2005/8/layout/hierarchy4"/>
    <dgm:cxn modelId="{EE11FDE9-AE9B-4175-97D3-BE350C3F8F89}" srcId="{94C1CFE8-9669-47D5-B25F-53A327E7199A}" destId="{4BFFE669-FBD8-43CB-AE12-7219E74B7DF3}" srcOrd="0" destOrd="0" parTransId="{60A91F93-7424-482F-82FA-AC204B362FDE}" sibTransId="{69B1E9A9-E543-4F2D-B5B0-6313374BB217}"/>
    <dgm:cxn modelId="{0C57CAF1-BEED-4F07-869A-2D8A28617902}" srcId="{4BFFE669-FBD8-43CB-AE12-7219E74B7DF3}" destId="{7D8861F0-C228-49DD-A5E5-9AC23C14D0DF}" srcOrd="1" destOrd="0" parTransId="{458147DB-AB0B-4BF2-A470-64657AAD2921}" sibTransId="{CE2BF7F8-76F9-441F-9F24-220645573BFE}"/>
    <dgm:cxn modelId="{CCE06048-4D5D-4F39-88EC-498B7F4081B3}" type="presParOf" srcId="{2BB15F99-FBBD-412E-A527-53BB4933935D}" destId="{AEA7E7AA-651C-4943-A28B-1C49DB91B6D5}" srcOrd="0" destOrd="0" presId="urn:microsoft.com/office/officeart/2005/8/layout/hierarchy4"/>
    <dgm:cxn modelId="{F9231721-1606-46AB-A4C0-DD66E768B581}" type="presParOf" srcId="{AEA7E7AA-651C-4943-A28B-1C49DB91B6D5}" destId="{B6D77474-6302-402C-AE94-EABE9C6CC303}" srcOrd="0" destOrd="0" presId="urn:microsoft.com/office/officeart/2005/8/layout/hierarchy4"/>
    <dgm:cxn modelId="{9EE368E4-87D4-4E97-A37F-96BF6FB5077F}" type="presParOf" srcId="{AEA7E7AA-651C-4943-A28B-1C49DB91B6D5}" destId="{B8BC3C65-AB36-476D-81EC-ABB04C85D448}" srcOrd="1" destOrd="0" presId="urn:microsoft.com/office/officeart/2005/8/layout/hierarchy4"/>
    <dgm:cxn modelId="{F32DD50A-FA54-4D57-84F3-B40B705236F6}" type="presParOf" srcId="{AEA7E7AA-651C-4943-A28B-1C49DB91B6D5}" destId="{FA8E1E21-3EA9-4834-BA02-5B4388938EC3}" srcOrd="2" destOrd="0" presId="urn:microsoft.com/office/officeart/2005/8/layout/hierarchy4"/>
    <dgm:cxn modelId="{C33C98FD-3EC2-4ABA-8407-B34AE94B7281}" type="presParOf" srcId="{FA8E1E21-3EA9-4834-BA02-5B4388938EC3}" destId="{77D8E0C6-1CA6-4A4E-8A90-8097A64230B4}" srcOrd="0" destOrd="0" presId="urn:microsoft.com/office/officeart/2005/8/layout/hierarchy4"/>
    <dgm:cxn modelId="{D403154E-9987-4808-B578-EE6653307A9C}" type="presParOf" srcId="{77D8E0C6-1CA6-4A4E-8A90-8097A64230B4}" destId="{4107FE76-02AA-45E3-85CB-975A4211071E}" srcOrd="0" destOrd="0" presId="urn:microsoft.com/office/officeart/2005/8/layout/hierarchy4"/>
    <dgm:cxn modelId="{1542D44E-9463-45B3-8AAE-11531258194B}" type="presParOf" srcId="{77D8E0C6-1CA6-4A4E-8A90-8097A64230B4}" destId="{C0477322-857A-4AA9-BBD4-629801C90730}" srcOrd="1" destOrd="0" presId="urn:microsoft.com/office/officeart/2005/8/layout/hierarchy4"/>
    <dgm:cxn modelId="{3FB1602D-D999-400F-B456-EBAD11711EC4}" type="presParOf" srcId="{FA8E1E21-3EA9-4834-BA02-5B4388938EC3}" destId="{F4FFB352-6B24-46B8-964B-5A8645BFDED3}" srcOrd="1" destOrd="0" presId="urn:microsoft.com/office/officeart/2005/8/layout/hierarchy4"/>
    <dgm:cxn modelId="{0A931BF9-2A77-45EB-95D6-19F0C20580E3}" type="presParOf" srcId="{FA8E1E21-3EA9-4834-BA02-5B4388938EC3}" destId="{0F7890E5-B041-4707-9D65-6C1BE4734816}" srcOrd="2" destOrd="0" presId="urn:microsoft.com/office/officeart/2005/8/layout/hierarchy4"/>
    <dgm:cxn modelId="{9A35E222-A130-41F7-8797-7AFFF382D057}" type="presParOf" srcId="{0F7890E5-B041-4707-9D65-6C1BE4734816}" destId="{D47D2276-111D-47C8-BA63-B7ED98DBE07F}" srcOrd="0" destOrd="0" presId="urn:microsoft.com/office/officeart/2005/8/layout/hierarchy4"/>
    <dgm:cxn modelId="{07B360AC-33F6-483B-953E-FFE8DDB62766}" type="presParOf" srcId="{0F7890E5-B041-4707-9D65-6C1BE4734816}" destId="{C4D8D74A-1F01-4B6E-A16B-A9AE08B73AB8}" srcOrd="1" destOrd="0" presId="urn:microsoft.com/office/officeart/2005/8/layout/hierarchy4"/>
    <dgm:cxn modelId="{04F0C02F-721A-4328-9519-E429CC8FC649}" type="presParOf" srcId="{FA8E1E21-3EA9-4834-BA02-5B4388938EC3}" destId="{542D89E9-1BCF-4177-AFB0-39B2D267427D}" srcOrd="3" destOrd="0" presId="urn:microsoft.com/office/officeart/2005/8/layout/hierarchy4"/>
    <dgm:cxn modelId="{08935EC8-345A-4520-A490-0C1693A0B083}" type="presParOf" srcId="{FA8E1E21-3EA9-4834-BA02-5B4388938EC3}" destId="{E44F704D-5B0D-4DDE-A0D2-0C1421CBFD4C}" srcOrd="4" destOrd="0" presId="urn:microsoft.com/office/officeart/2005/8/layout/hierarchy4"/>
    <dgm:cxn modelId="{50B73430-5BC7-4DEF-8014-4FF0D6594490}" type="presParOf" srcId="{E44F704D-5B0D-4DDE-A0D2-0C1421CBFD4C}" destId="{A5A885B3-7A5E-4884-BCBE-1B142D6D9662}" srcOrd="0" destOrd="0" presId="urn:microsoft.com/office/officeart/2005/8/layout/hierarchy4"/>
    <dgm:cxn modelId="{030C567A-BA7B-4BAE-9B9A-CF04A72F315D}" type="presParOf" srcId="{E44F704D-5B0D-4DDE-A0D2-0C1421CBFD4C}" destId="{36F4969A-A74F-45AB-BA36-8478218664E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416303-3151-4F0A-93BF-ACA6869ECC71}" type="doc">
      <dgm:prSet loTypeId="urn:microsoft.com/office/officeart/2005/8/layout/vList2#1" loCatId="list" qsTypeId="urn:microsoft.com/office/officeart/2005/8/quickstyle/simple1#1" qsCatId="simple" csTypeId="urn:microsoft.com/office/officeart/2005/8/colors/accent1_1#2" csCatId="accent1" phldr="1"/>
      <dgm:spPr/>
      <dgm:t>
        <a:bodyPr/>
        <a:lstStyle/>
        <a:p>
          <a:endParaRPr lang="pt-BR"/>
        </a:p>
      </dgm:t>
    </dgm:pt>
    <dgm:pt modelId="{F8B2E98D-1701-4D5D-840E-4553BB5D6900}">
      <dgm:prSet phldr="0" custT="1"/>
      <dgm:spPr>
        <a:ln>
          <a:solidFill>
            <a:srgbClr val="C00000"/>
          </a:solidFill>
        </a:ln>
      </dgm:spPr>
      <dgm:t>
        <a:bodyPr vert="horz" wrap="square"/>
        <a:lstStyle/>
        <a:p>
          <a:pPr algn="ctr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400" dirty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rPr>
            <a:t>Ações integradas entre todos os seus membros.</a:t>
          </a:r>
        </a:p>
      </dgm:t>
    </dgm:pt>
    <dgm:pt modelId="{E6510A46-338E-487B-B195-107A53733E40}" type="parTrans" cxnId="{6C49EF90-46F6-48F2-9B0F-10335F38BD87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388E30-971D-4305-8754-1A0B835F7150}" type="sibTrans" cxnId="{6C49EF90-46F6-48F2-9B0F-10335F38BD87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F8982D-BDAE-44B6-A5F3-52903AE857F1}">
      <dgm:prSet phldr="0" custT="1"/>
      <dgm:spPr>
        <a:ln>
          <a:solidFill>
            <a:srgbClr val="C00000"/>
          </a:solidFill>
        </a:ln>
      </dgm:spPr>
      <dgm:t>
        <a:bodyPr vert="horz" wrap="square"/>
        <a:lstStyle/>
        <a:p>
          <a:pPr algn="ctr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600" dirty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rPr>
            <a:t>Desenvolvimento de ações conjuntas, em que cada categoria profissional atua como ator independente, reconhecendo e associando suas ações com os demais membros da equipe. </a:t>
          </a:r>
        </a:p>
      </dgm:t>
    </dgm:pt>
    <dgm:pt modelId="{F507E8AA-C16B-4A80-B6BF-69069037A6CB}" type="parTrans" cxnId="{B08A691C-FA42-41AF-A52C-51C55D29D585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26C073-B5A3-4B8D-AD93-90BF74244A83}" type="sibTrans" cxnId="{B08A691C-FA42-41AF-A52C-51C55D29D585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C6873A-8DDA-4994-A82F-25A49B3D4E4F}" type="pres">
      <dgm:prSet presAssocID="{46416303-3151-4F0A-93BF-ACA6869ECC71}" presName="linear" presStyleCnt="0">
        <dgm:presLayoutVars>
          <dgm:animLvl val="lvl"/>
          <dgm:resizeHandles val="exact"/>
        </dgm:presLayoutVars>
      </dgm:prSet>
      <dgm:spPr/>
    </dgm:pt>
    <dgm:pt modelId="{35082030-FA86-4352-BEF2-005C15BC4FF6}" type="pres">
      <dgm:prSet presAssocID="{F8B2E98D-1701-4D5D-840E-4553BB5D690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4D40143-38C0-426A-98A3-1FFFA896530C}" type="pres">
      <dgm:prSet presAssocID="{AC388E30-971D-4305-8754-1A0B835F7150}" presName="spacer" presStyleCnt="0"/>
      <dgm:spPr/>
    </dgm:pt>
    <dgm:pt modelId="{2B0648B9-3D44-44CE-98B2-A330FBAAFB76}" type="pres">
      <dgm:prSet presAssocID="{C3F8982D-BDAE-44B6-A5F3-52903AE857F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78C4306-3756-4272-BC89-7B6FCF07FF15}" type="presOf" srcId="{46416303-3151-4F0A-93BF-ACA6869ECC71}" destId="{22C6873A-8DDA-4994-A82F-25A49B3D4E4F}" srcOrd="0" destOrd="0" presId="urn:microsoft.com/office/officeart/2005/8/layout/vList2#1"/>
    <dgm:cxn modelId="{B08A691C-FA42-41AF-A52C-51C55D29D585}" srcId="{46416303-3151-4F0A-93BF-ACA6869ECC71}" destId="{C3F8982D-BDAE-44B6-A5F3-52903AE857F1}" srcOrd="1" destOrd="0" parTransId="{F507E8AA-C16B-4A80-B6BF-69069037A6CB}" sibTransId="{3926C073-B5A3-4B8D-AD93-90BF74244A83}"/>
    <dgm:cxn modelId="{E0BF3789-8100-4495-969C-24251F21E2E9}" type="presOf" srcId="{F8B2E98D-1701-4D5D-840E-4553BB5D6900}" destId="{35082030-FA86-4352-BEF2-005C15BC4FF6}" srcOrd="0" destOrd="0" presId="urn:microsoft.com/office/officeart/2005/8/layout/vList2#1"/>
    <dgm:cxn modelId="{6C49EF90-46F6-48F2-9B0F-10335F38BD87}" srcId="{46416303-3151-4F0A-93BF-ACA6869ECC71}" destId="{F8B2E98D-1701-4D5D-840E-4553BB5D6900}" srcOrd="0" destOrd="0" parTransId="{E6510A46-338E-487B-B195-107A53733E40}" sibTransId="{AC388E30-971D-4305-8754-1A0B835F7150}"/>
    <dgm:cxn modelId="{782590A6-4EFD-480B-8C7B-99717E636119}" type="presOf" srcId="{C3F8982D-BDAE-44B6-A5F3-52903AE857F1}" destId="{2B0648B9-3D44-44CE-98B2-A330FBAAFB76}" srcOrd="0" destOrd="0" presId="urn:microsoft.com/office/officeart/2005/8/layout/vList2#1"/>
    <dgm:cxn modelId="{6CBE6C61-3646-4737-BE6B-C2756B7B5CD2}" type="presParOf" srcId="{22C6873A-8DDA-4994-A82F-25A49B3D4E4F}" destId="{35082030-FA86-4352-BEF2-005C15BC4FF6}" srcOrd="0" destOrd="0" presId="urn:microsoft.com/office/officeart/2005/8/layout/vList2#1"/>
    <dgm:cxn modelId="{F7F6BFB8-8557-41EF-93F6-6C92C1E03B4C}" type="presParOf" srcId="{22C6873A-8DDA-4994-A82F-25A49B3D4E4F}" destId="{24D40143-38C0-426A-98A3-1FFFA896530C}" srcOrd="1" destOrd="0" presId="urn:microsoft.com/office/officeart/2005/8/layout/vList2#1"/>
    <dgm:cxn modelId="{6D250930-D951-44B8-8779-C84A9B504AFD}" type="presParOf" srcId="{22C6873A-8DDA-4994-A82F-25A49B3D4E4F}" destId="{2B0648B9-3D44-44CE-98B2-A330FBAAFB76}" srcOrd="2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82C7A7-C1D3-42ED-BB38-7F5AC287E46B}" type="doc">
      <dgm:prSet loTypeId="urn:microsoft.com/office/officeart/2005/8/layout/orgChart1#1" loCatId="hierarchy" qsTypeId="urn:microsoft.com/office/officeart/2005/8/quickstyle/simple5#1" qsCatId="simple" csTypeId="urn:microsoft.com/office/officeart/2005/8/colors/accent3_2#1" csCatId="accent3" phldr="1"/>
      <dgm:spPr/>
      <dgm:t>
        <a:bodyPr/>
        <a:lstStyle/>
        <a:p>
          <a:endParaRPr lang="pt-BR"/>
        </a:p>
      </dgm:t>
    </dgm:pt>
    <dgm:pt modelId="{B084D717-2634-409E-933D-EDD59C5B99A9}">
      <dgm:prSet phldr="0" custT="1"/>
      <dgm:spPr>
        <a:solidFill>
          <a:schemeClr val="bg1"/>
        </a:solidFill>
      </dgm:spPr>
      <dgm:t>
        <a:bodyPr vert="horz" wrap="square"/>
        <a:lstStyle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dirty="0">
              <a:solidFill>
                <a:srgbClr val="A21A1A"/>
              </a:solidFill>
              <a:latin typeface="Montserrat SemiBold" panose="00000700000000000000" pitchFamily="2" charset="0"/>
              <a:cs typeface="Montserrat SemiBold" panose="00000700000000000000" pitchFamily="2" charset="0"/>
            </a:rPr>
            <a:t>Uma  equipe Multiprofissional </a:t>
          </a:r>
        </a:p>
      </dgm:t>
    </dgm:pt>
    <dgm:pt modelId="{051398D5-3F57-4FA4-874F-D5FF4FE33C80}" type="parTrans" cxnId="{B07768FF-92CC-4B33-B1A6-1B06825F185E}">
      <dgm:prSet/>
      <dgm:spPr/>
      <dgm:t>
        <a:bodyPr/>
        <a:lstStyle/>
        <a:p>
          <a:endParaRPr lang="pt-B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22CE54-841F-4AC4-8066-6303F354699B}" type="sibTrans" cxnId="{B07768FF-92CC-4B33-B1A6-1B06825F185E}">
      <dgm:prSet/>
      <dgm:spPr/>
      <dgm:t>
        <a:bodyPr/>
        <a:lstStyle/>
        <a:p>
          <a:endParaRPr lang="pt-B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FF24F2-B8D2-42D7-A97B-ECD80AB38D9E}">
      <dgm:prSet phldr="0" custT="1"/>
      <dgm:spPr>
        <a:solidFill>
          <a:schemeClr val="accent1">
            <a:lumMod val="20000"/>
            <a:lumOff val="80000"/>
          </a:schemeClr>
        </a:solidFill>
      </dgm:spPr>
      <dgm:t>
        <a:bodyPr vert="horz" wrap="square"/>
        <a:lstStyle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400" b="1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rPr>
            <a:t>O que é</a:t>
          </a:r>
        </a:p>
      </dgm:t>
    </dgm:pt>
    <dgm:pt modelId="{828ED43A-97A0-4C1E-A663-B55DA4289959}" type="parTrans" cxnId="{B79E9365-2727-49F1-B7CE-38D192387664}">
      <dgm:prSet/>
      <dgm:spPr/>
      <dgm:t>
        <a:bodyPr/>
        <a:lstStyle/>
        <a:p>
          <a:endParaRPr lang="pt-B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C36B69-5E2E-4437-90B9-8E7B8AB273F5}" type="sibTrans" cxnId="{B79E9365-2727-49F1-B7CE-38D192387664}">
      <dgm:prSet/>
      <dgm:spPr/>
      <dgm:t>
        <a:bodyPr/>
        <a:lstStyle/>
        <a:p>
          <a:endParaRPr lang="pt-B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613683-51FF-431D-B6CC-B2CA67FF9BEB}">
      <dgm:prSet phldr="0" custT="1"/>
      <dgm:spPr>
        <a:solidFill>
          <a:schemeClr val="accent2">
            <a:lumMod val="20000"/>
            <a:lumOff val="80000"/>
          </a:schemeClr>
        </a:solidFill>
      </dgm:spPr>
      <dgm:t>
        <a:bodyPr vert="horz" wrap="square"/>
        <a:lstStyle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dirty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rPr>
            <a:t>O que não é </a:t>
          </a:r>
        </a:p>
      </dgm:t>
    </dgm:pt>
    <dgm:pt modelId="{F8B5EDAF-ED31-4F27-A390-B11DDE0616DE}" type="parTrans" cxnId="{CEF8905B-946B-43D2-91B6-90B6760D71E0}">
      <dgm:prSet/>
      <dgm:spPr/>
      <dgm:t>
        <a:bodyPr/>
        <a:lstStyle/>
        <a:p>
          <a:endParaRPr lang="pt-B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68896F-723C-4533-9B33-EDC5C24C1E52}" type="sibTrans" cxnId="{CEF8905B-946B-43D2-91B6-90B6760D71E0}">
      <dgm:prSet/>
      <dgm:spPr/>
      <dgm:t>
        <a:bodyPr/>
        <a:lstStyle/>
        <a:p>
          <a:endParaRPr lang="pt-B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BB7BBB-3355-4B02-9859-3C507B1712AC}" type="pres">
      <dgm:prSet presAssocID="{CC82C7A7-C1D3-42ED-BB38-7F5AC287E4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B69F0A1-8CF4-48FF-A5D7-C91BEA7816F2}" type="pres">
      <dgm:prSet presAssocID="{B084D717-2634-409E-933D-EDD59C5B99A9}" presName="hierRoot1" presStyleCnt="0">
        <dgm:presLayoutVars>
          <dgm:hierBranch val="init"/>
        </dgm:presLayoutVars>
      </dgm:prSet>
      <dgm:spPr/>
    </dgm:pt>
    <dgm:pt modelId="{9387DA39-8FE4-4B18-A556-F2E660F0E74D}" type="pres">
      <dgm:prSet presAssocID="{B084D717-2634-409E-933D-EDD59C5B99A9}" presName="rootComposite1" presStyleCnt="0"/>
      <dgm:spPr/>
    </dgm:pt>
    <dgm:pt modelId="{636BFFFA-7232-4F74-866E-A30B6735C043}" type="pres">
      <dgm:prSet presAssocID="{B084D717-2634-409E-933D-EDD59C5B99A9}" presName="rootText1" presStyleLbl="node0" presStyleIdx="0" presStyleCnt="1" custScaleX="206827" custLinFactNeighborX="199" custLinFactNeighborY="-6220">
        <dgm:presLayoutVars>
          <dgm:chPref val="3"/>
        </dgm:presLayoutVars>
      </dgm:prSet>
      <dgm:spPr/>
    </dgm:pt>
    <dgm:pt modelId="{38ACEA78-7B4C-4077-AF0C-E4C2E3492E2B}" type="pres">
      <dgm:prSet presAssocID="{B084D717-2634-409E-933D-EDD59C5B99A9}" presName="rootConnector1" presStyleLbl="node1" presStyleIdx="0" presStyleCnt="0"/>
      <dgm:spPr/>
    </dgm:pt>
    <dgm:pt modelId="{E4A92A90-507A-47EF-B6B5-3D91D145EAF8}" type="pres">
      <dgm:prSet presAssocID="{B084D717-2634-409E-933D-EDD59C5B99A9}" presName="hierChild2" presStyleCnt="0"/>
      <dgm:spPr/>
    </dgm:pt>
    <dgm:pt modelId="{C9513769-DD30-4046-B27C-63043DBCE71C}" type="pres">
      <dgm:prSet presAssocID="{828ED43A-97A0-4C1E-A663-B55DA4289959}" presName="Name37" presStyleLbl="parChTrans1D2" presStyleIdx="0" presStyleCnt="2"/>
      <dgm:spPr/>
    </dgm:pt>
    <dgm:pt modelId="{AB17DC66-5DA0-4869-A6FF-F7207E544791}" type="pres">
      <dgm:prSet presAssocID="{18FF24F2-B8D2-42D7-A97B-ECD80AB38D9E}" presName="hierRoot2" presStyleCnt="0">
        <dgm:presLayoutVars>
          <dgm:hierBranch val="init"/>
        </dgm:presLayoutVars>
      </dgm:prSet>
      <dgm:spPr/>
    </dgm:pt>
    <dgm:pt modelId="{2A47164F-7079-4798-9F4A-C8D00634F30F}" type="pres">
      <dgm:prSet presAssocID="{18FF24F2-B8D2-42D7-A97B-ECD80AB38D9E}" presName="rootComposite" presStyleCnt="0"/>
      <dgm:spPr/>
    </dgm:pt>
    <dgm:pt modelId="{BCE7A1AC-1265-449B-BB33-27C2E884D42C}" type="pres">
      <dgm:prSet presAssocID="{18FF24F2-B8D2-42D7-A97B-ECD80AB38D9E}" presName="rootText" presStyleLbl="node2" presStyleIdx="0" presStyleCnt="2" custLinFactNeighborX="-2188" custLinFactNeighborY="-690">
        <dgm:presLayoutVars>
          <dgm:chPref val="3"/>
        </dgm:presLayoutVars>
      </dgm:prSet>
      <dgm:spPr/>
    </dgm:pt>
    <dgm:pt modelId="{CD0E2319-3F2E-4C26-89F9-FBEDA43B1E82}" type="pres">
      <dgm:prSet presAssocID="{18FF24F2-B8D2-42D7-A97B-ECD80AB38D9E}" presName="rootConnector" presStyleLbl="node2" presStyleIdx="0" presStyleCnt="2"/>
      <dgm:spPr/>
    </dgm:pt>
    <dgm:pt modelId="{0C24CD1D-BD8D-46BB-8647-D0456348C68D}" type="pres">
      <dgm:prSet presAssocID="{18FF24F2-B8D2-42D7-A97B-ECD80AB38D9E}" presName="hierChild4" presStyleCnt="0"/>
      <dgm:spPr/>
    </dgm:pt>
    <dgm:pt modelId="{7012F38D-1237-4131-884E-EC2F4C44AFF0}" type="pres">
      <dgm:prSet presAssocID="{18FF24F2-B8D2-42D7-A97B-ECD80AB38D9E}" presName="hierChild5" presStyleCnt="0"/>
      <dgm:spPr/>
    </dgm:pt>
    <dgm:pt modelId="{71ECF1CA-55EB-4757-A5BC-50F5564EE908}" type="pres">
      <dgm:prSet presAssocID="{F8B5EDAF-ED31-4F27-A390-B11DDE0616DE}" presName="Name37" presStyleLbl="parChTrans1D2" presStyleIdx="1" presStyleCnt="2"/>
      <dgm:spPr/>
    </dgm:pt>
    <dgm:pt modelId="{8B91BE8F-429E-4DDD-8572-45E7C55D8CA1}" type="pres">
      <dgm:prSet presAssocID="{D0613683-51FF-431D-B6CC-B2CA67FF9BEB}" presName="hierRoot2" presStyleCnt="0">
        <dgm:presLayoutVars>
          <dgm:hierBranch val="init"/>
        </dgm:presLayoutVars>
      </dgm:prSet>
      <dgm:spPr/>
    </dgm:pt>
    <dgm:pt modelId="{B0609673-C584-4736-92BB-10BDFADBB61A}" type="pres">
      <dgm:prSet presAssocID="{D0613683-51FF-431D-B6CC-B2CA67FF9BEB}" presName="rootComposite" presStyleCnt="0"/>
      <dgm:spPr/>
    </dgm:pt>
    <dgm:pt modelId="{CB3C6CA8-46F5-4D37-A6BC-F35FF9832ED5}" type="pres">
      <dgm:prSet presAssocID="{D0613683-51FF-431D-B6CC-B2CA67FF9BEB}" presName="rootText" presStyleLbl="node2" presStyleIdx="1" presStyleCnt="2" custScaleX="133264">
        <dgm:presLayoutVars>
          <dgm:chPref val="3"/>
        </dgm:presLayoutVars>
      </dgm:prSet>
      <dgm:spPr/>
    </dgm:pt>
    <dgm:pt modelId="{7BDAAD4E-CC19-471F-B117-E3182FC738AB}" type="pres">
      <dgm:prSet presAssocID="{D0613683-51FF-431D-B6CC-B2CA67FF9BEB}" presName="rootConnector" presStyleLbl="node2" presStyleIdx="1" presStyleCnt="2"/>
      <dgm:spPr/>
    </dgm:pt>
    <dgm:pt modelId="{41BCA245-C802-46EB-BD07-C4AA4D557BA7}" type="pres">
      <dgm:prSet presAssocID="{D0613683-51FF-431D-B6CC-B2CA67FF9BEB}" presName="hierChild4" presStyleCnt="0"/>
      <dgm:spPr/>
    </dgm:pt>
    <dgm:pt modelId="{D6A19667-90D0-4388-94AF-5C530FEAB4F3}" type="pres">
      <dgm:prSet presAssocID="{D0613683-51FF-431D-B6CC-B2CA67FF9BEB}" presName="hierChild5" presStyleCnt="0"/>
      <dgm:spPr/>
    </dgm:pt>
    <dgm:pt modelId="{4A2551EE-8E53-4146-A5A3-9FDCE915641A}" type="pres">
      <dgm:prSet presAssocID="{B084D717-2634-409E-933D-EDD59C5B99A9}" presName="hierChild3" presStyleCnt="0"/>
      <dgm:spPr/>
    </dgm:pt>
  </dgm:ptLst>
  <dgm:cxnLst>
    <dgm:cxn modelId="{5B62E701-4F91-4042-848D-96499FA5EA55}" type="presOf" srcId="{B084D717-2634-409E-933D-EDD59C5B99A9}" destId="{9387DA39-8FE4-4B18-A556-F2E660F0E74D}" srcOrd="0" destOrd="0" presId="urn:microsoft.com/office/officeart/2005/8/layout/orgChart1#1"/>
    <dgm:cxn modelId="{41B6B016-2189-4059-8464-B06E3F9A13F4}" type="presOf" srcId="{18FF24F2-B8D2-42D7-A97B-ECD80AB38D9E}" destId="{2A47164F-7079-4798-9F4A-C8D00634F30F}" srcOrd="0" destOrd="0" presId="urn:microsoft.com/office/officeart/2005/8/layout/orgChart1#1"/>
    <dgm:cxn modelId="{CEF8905B-946B-43D2-91B6-90B6760D71E0}" srcId="{B084D717-2634-409E-933D-EDD59C5B99A9}" destId="{D0613683-51FF-431D-B6CC-B2CA67FF9BEB}" srcOrd="1" destOrd="0" parTransId="{F8B5EDAF-ED31-4F27-A390-B11DDE0616DE}" sibTransId="{1F68896F-723C-4533-9B33-EDC5C24C1E52}"/>
    <dgm:cxn modelId="{1DE49D41-8AD5-428A-A670-023492380940}" type="presOf" srcId="{B084D717-2634-409E-933D-EDD59C5B99A9}" destId="{636BFFFA-7232-4F74-866E-A30B6735C043}" srcOrd="1" destOrd="0" presId="urn:microsoft.com/office/officeart/2005/8/layout/orgChart1#1"/>
    <dgm:cxn modelId="{B79E9365-2727-49F1-B7CE-38D192387664}" srcId="{B084D717-2634-409E-933D-EDD59C5B99A9}" destId="{18FF24F2-B8D2-42D7-A97B-ECD80AB38D9E}" srcOrd="0" destOrd="0" parTransId="{828ED43A-97A0-4C1E-A663-B55DA4289959}" sibTransId="{A6C36B69-5E2E-4437-90B9-8E7B8AB273F5}"/>
    <dgm:cxn modelId="{18C9C66C-D4AD-461F-B635-8A28E30378C1}" type="presOf" srcId="{B084D717-2634-409E-933D-EDD59C5B99A9}" destId="{38ACEA78-7B4C-4077-AF0C-E4C2E3492E2B}" srcOrd="2" destOrd="0" presId="urn:microsoft.com/office/officeart/2005/8/layout/orgChart1#1"/>
    <dgm:cxn modelId="{B310CA6F-243E-46F5-A5C9-9D7B6A2DDF8B}" type="presOf" srcId="{F8B5EDAF-ED31-4F27-A390-B11DDE0616DE}" destId="{71ECF1CA-55EB-4757-A5BC-50F5564EE908}" srcOrd="0" destOrd="0" presId="urn:microsoft.com/office/officeart/2005/8/layout/orgChart1#1"/>
    <dgm:cxn modelId="{CBD21758-86AB-460D-BAED-11FCAA499625}" type="presOf" srcId="{18FF24F2-B8D2-42D7-A97B-ECD80AB38D9E}" destId="{BCE7A1AC-1265-449B-BB33-27C2E884D42C}" srcOrd="1" destOrd="0" presId="urn:microsoft.com/office/officeart/2005/8/layout/orgChart1#1"/>
    <dgm:cxn modelId="{E5A55790-A6B7-4ADF-AB44-AC5B93F05785}" type="presOf" srcId="{D0613683-51FF-431D-B6CC-B2CA67FF9BEB}" destId="{7BDAAD4E-CC19-471F-B117-E3182FC738AB}" srcOrd="2" destOrd="0" presId="urn:microsoft.com/office/officeart/2005/8/layout/orgChart1#1"/>
    <dgm:cxn modelId="{E6B2D392-E32C-4702-AAF0-6C1B6A36F7D9}" type="presOf" srcId="{828ED43A-97A0-4C1E-A663-B55DA4289959}" destId="{C9513769-DD30-4046-B27C-63043DBCE71C}" srcOrd="0" destOrd="0" presId="urn:microsoft.com/office/officeart/2005/8/layout/orgChart1#1"/>
    <dgm:cxn modelId="{A00297AF-A63C-455B-8CE2-F3600AF3568B}" type="presOf" srcId="{CC82C7A7-C1D3-42ED-BB38-7F5AC287E46B}" destId="{99BB7BBB-3355-4B02-9859-3C507B1712AC}" srcOrd="0" destOrd="0" presId="urn:microsoft.com/office/officeart/2005/8/layout/orgChart1#1"/>
    <dgm:cxn modelId="{20CF45B3-8E50-42E9-B012-DCF81828D089}" type="presOf" srcId="{D0613683-51FF-431D-B6CC-B2CA67FF9BEB}" destId="{B0609673-C584-4736-92BB-10BDFADBB61A}" srcOrd="0" destOrd="0" presId="urn:microsoft.com/office/officeart/2005/8/layout/orgChart1#1"/>
    <dgm:cxn modelId="{371F7FD0-D93D-41DD-8F24-FBC1FCE3E361}" type="presOf" srcId="{18FF24F2-B8D2-42D7-A97B-ECD80AB38D9E}" destId="{CD0E2319-3F2E-4C26-89F9-FBEDA43B1E82}" srcOrd="2" destOrd="0" presId="urn:microsoft.com/office/officeart/2005/8/layout/orgChart1#1"/>
    <dgm:cxn modelId="{7B2DEEEC-9674-4B73-95E1-ED5EB8E35287}" type="presOf" srcId="{D0613683-51FF-431D-B6CC-B2CA67FF9BEB}" destId="{CB3C6CA8-46F5-4D37-A6BC-F35FF9832ED5}" srcOrd="1" destOrd="0" presId="urn:microsoft.com/office/officeart/2005/8/layout/orgChart1#1"/>
    <dgm:cxn modelId="{B07768FF-92CC-4B33-B1A6-1B06825F185E}" srcId="{CC82C7A7-C1D3-42ED-BB38-7F5AC287E46B}" destId="{B084D717-2634-409E-933D-EDD59C5B99A9}" srcOrd="0" destOrd="0" parTransId="{051398D5-3F57-4FA4-874F-D5FF4FE33C80}" sibTransId="{4B22CE54-841F-4AC4-8066-6303F354699B}"/>
    <dgm:cxn modelId="{A6236036-B191-479D-8BA5-432D5338D19B}" type="presParOf" srcId="{99BB7BBB-3355-4B02-9859-3C507B1712AC}" destId="{7B69F0A1-8CF4-48FF-A5D7-C91BEA7816F2}" srcOrd="0" destOrd="0" presId="urn:microsoft.com/office/officeart/2005/8/layout/orgChart1#1"/>
    <dgm:cxn modelId="{9857D0B1-E1EA-4A56-9AE7-FEEEA82BB59F}" type="presParOf" srcId="{7B69F0A1-8CF4-48FF-A5D7-C91BEA7816F2}" destId="{9387DA39-8FE4-4B18-A556-F2E660F0E74D}" srcOrd="0" destOrd="0" presId="urn:microsoft.com/office/officeart/2005/8/layout/orgChart1#1"/>
    <dgm:cxn modelId="{759BEEBC-67B8-4A0B-8FC8-0C15829BA0A0}" type="presParOf" srcId="{9387DA39-8FE4-4B18-A556-F2E660F0E74D}" destId="{636BFFFA-7232-4F74-866E-A30B6735C043}" srcOrd="0" destOrd="0" presId="urn:microsoft.com/office/officeart/2005/8/layout/orgChart1#1"/>
    <dgm:cxn modelId="{DFF140C9-7FFA-4F01-B282-23503034BEF3}" type="presParOf" srcId="{9387DA39-8FE4-4B18-A556-F2E660F0E74D}" destId="{38ACEA78-7B4C-4077-AF0C-E4C2E3492E2B}" srcOrd="1" destOrd="0" presId="urn:microsoft.com/office/officeart/2005/8/layout/orgChart1#1"/>
    <dgm:cxn modelId="{08DD5B8A-21E1-4ADE-A66B-5A82A5409341}" type="presParOf" srcId="{7B69F0A1-8CF4-48FF-A5D7-C91BEA7816F2}" destId="{E4A92A90-507A-47EF-B6B5-3D91D145EAF8}" srcOrd="1" destOrd="0" presId="urn:microsoft.com/office/officeart/2005/8/layout/orgChart1#1"/>
    <dgm:cxn modelId="{F418F73B-9FF1-4E8C-83DF-C16B8A0B3E2E}" type="presParOf" srcId="{E4A92A90-507A-47EF-B6B5-3D91D145EAF8}" destId="{C9513769-DD30-4046-B27C-63043DBCE71C}" srcOrd="0" destOrd="0" presId="urn:microsoft.com/office/officeart/2005/8/layout/orgChart1#1"/>
    <dgm:cxn modelId="{1E771AEF-E117-422B-80DD-76A09926D01B}" type="presParOf" srcId="{E4A92A90-507A-47EF-B6B5-3D91D145EAF8}" destId="{AB17DC66-5DA0-4869-A6FF-F7207E544791}" srcOrd="1" destOrd="0" presId="urn:microsoft.com/office/officeart/2005/8/layout/orgChart1#1"/>
    <dgm:cxn modelId="{647B6263-1E81-4BCE-9641-8823134936BC}" type="presParOf" srcId="{AB17DC66-5DA0-4869-A6FF-F7207E544791}" destId="{2A47164F-7079-4798-9F4A-C8D00634F30F}" srcOrd="0" destOrd="0" presId="urn:microsoft.com/office/officeart/2005/8/layout/orgChart1#1"/>
    <dgm:cxn modelId="{C13D0003-F800-417B-B5B0-20D6C624406C}" type="presParOf" srcId="{2A47164F-7079-4798-9F4A-C8D00634F30F}" destId="{BCE7A1AC-1265-449B-BB33-27C2E884D42C}" srcOrd="0" destOrd="0" presId="urn:microsoft.com/office/officeart/2005/8/layout/orgChart1#1"/>
    <dgm:cxn modelId="{275D4188-BFEB-4435-BAAF-085E372ECA75}" type="presParOf" srcId="{2A47164F-7079-4798-9F4A-C8D00634F30F}" destId="{CD0E2319-3F2E-4C26-89F9-FBEDA43B1E82}" srcOrd="1" destOrd="0" presId="urn:microsoft.com/office/officeart/2005/8/layout/orgChart1#1"/>
    <dgm:cxn modelId="{4E7220E4-9E92-4CE9-ABE2-041A296AFA12}" type="presParOf" srcId="{AB17DC66-5DA0-4869-A6FF-F7207E544791}" destId="{0C24CD1D-BD8D-46BB-8647-D0456348C68D}" srcOrd="1" destOrd="0" presId="urn:microsoft.com/office/officeart/2005/8/layout/orgChart1#1"/>
    <dgm:cxn modelId="{B8F325C0-B452-4BB6-ADA6-B8D8A2F15622}" type="presParOf" srcId="{AB17DC66-5DA0-4869-A6FF-F7207E544791}" destId="{7012F38D-1237-4131-884E-EC2F4C44AFF0}" srcOrd="2" destOrd="0" presId="urn:microsoft.com/office/officeart/2005/8/layout/orgChart1#1"/>
    <dgm:cxn modelId="{D90D2DA4-D5F1-44CE-94C2-3211D1197697}" type="presParOf" srcId="{E4A92A90-507A-47EF-B6B5-3D91D145EAF8}" destId="{71ECF1CA-55EB-4757-A5BC-50F5564EE908}" srcOrd="2" destOrd="0" presId="urn:microsoft.com/office/officeart/2005/8/layout/orgChart1#1"/>
    <dgm:cxn modelId="{272AAE97-A41F-47A9-A8F8-2FF59CB6A711}" type="presParOf" srcId="{E4A92A90-507A-47EF-B6B5-3D91D145EAF8}" destId="{8B91BE8F-429E-4DDD-8572-45E7C55D8CA1}" srcOrd="3" destOrd="0" presId="urn:microsoft.com/office/officeart/2005/8/layout/orgChart1#1"/>
    <dgm:cxn modelId="{B0DFD225-086E-49D0-BA85-E94EEDFD6E6F}" type="presParOf" srcId="{8B91BE8F-429E-4DDD-8572-45E7C55D8CA1}" destId="{B0609673-C584-4736-92BB-10BDFADBB61A}" srcOrd="0" destOrd="0" presId="urn:microsoft.com/office/officeart/2005/8/layout/orgChart1#1"/>
    <dgm:cxn modelId="{286CAFF2-D3E8-4D22-B7B6-B3271FD5C9FB}" type="presParOf" srcId="{B0609673-C584-4736-92BB-10BDFADBB61A}" destId="{CB3C6CA8-46F5-4D37-A6BC-F35FF9832ED5}" srcOrd="0" destOrd="0" presId="urn:microsoft.com/office/officeart/2005/8/layout/orgChart1#1"/>
    <dgm:cxn modelId="{E0F6DD80-604D-405C-B48B-7EBC094309D0}" type="presParOf" srcId="{B0609673-C584-4736-92BB-10BDFADBB61A}" destId="{7BDAAD4E-CC19-471F-B117-E3182FC738AB}" srcOrd="1" destOrd="0" presId="urn:microsoft.com/office/officeart/2005/8/layout/orgChart1#1"/>
    <dgm:cxn modelId="{E78CA372-DD62-4761-8815-0CEB0F2E5204}" type="presParOf" srcId="{8B91BE8F-429E-4DDD-8572-45E7C55D8CA1}" destId="{41BCA245-C802-46EB-BD07-C4AA4D557BA7}" srcOrd="1" destOrd="0" presId="urn:microsoft.com/office/officeart/2005/8/layout/orgChart1#1"/>
    <dgm:cxn modelId="{1A4C950C-15AA-4C6C-A3E0-8675A1EA933D}" type="presParOf" srcId="{8B91BE8F-429E-4DDD-8572-45E7C55D8CA1}" destId="{D6A19667-90D0-4388-94AF-5C530FEAB4F3}" srcOrd="2" destOrd="0" presId="urn:microsoft.com/office/officeart/2005/8/layout/orgChart1#1"/>
    <dgm:cxn modelId="{FD3642AD-6628-449F-B2AA-B7F5B3880B8D}" type="presParOf" srcId="{7B69F0A1-8CF4-48FF-A5D7-C91BEA7816F2}" destId="{4A2551EE-8E53-4146-A5A3-9FDCE915641A}" srcOrd="2" destOrd="0" presId="urn:microsoft.com/office/officeart/2005/8/layout/orgChart1#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50809D-8D4E-4AD9-A3DA-8F08764308BE}" type="doc">
      <dgm:prSet loTypeId="urn:microsoft.com/office/officeart/2005/8/layout/hierarchy4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52C0B221-F7D3-4862-B3FB-3E0CC1098D48}">
      <dgm:prSet custT="1"/>
      <dgm:spPr>
        <a:solidFill>
          <a:schemeClr val="bg1">
            <a:lumMod val="85000"/>
          </a:schemeClr>
        </a:solidFill>
        <a:ln>
          <a:solidFill>
            <a:srgbClr val="A21A1A"/>
          </a:solidFill>
        </a:ln>
      </dgm:spPr>
      <dgm:t>
        <a:bodyPr/>
        <a:lstStyle/>
        <a:p>
          <a:pPr rtl="0"/>
          <a:r>
            <a:rPr lang="pt-BR" sz="2000" b="1" i="0" baseline="0" dirty="0">
              <a:latin typeface="Montserrat" panose="00000500000000000000" pitchFamily="2" charset="0"/>
            </a:rPr>
            <a:t>A atuação multiprofissional       sucesso em serviços de atenção</a:t>
          </a:r>
          <a:endParaRPr lang="pt-BR" sz="2000" b="1" dirty="0">
            <a:latin typeface="Montserrat" panose="00000500000000000000" pitchFamily="2" charset="0"/>
          </a:endParaRPr>
        </a:p>
      </dgm:t>
    </dgm:pt>
    <dgm:pt modelId="{0C216257-6EDB-47EC-B059-38A41ACCCB5A}" type="parTrans" cxnId="{89D911BE-FC08-46E0-8398-DD9EBEC52CA0}">
      <dgm:prSet/>
      <dgm:spPr/>
      <dgm:t>
        <a:bodyPr/>
        <a:lstStyle/>
        <a:p>
          <a:endParaRPr lang="pt-BR"/>
        </a:p>
      </dgm:t>
    </dgm:pt>
    <dgm:pt modelId="{DF1C46A1-8F59-48B8-A257-3F709D7FDDC7}" type="sibTrans" cxnId="{89D911BE-FC08-46E0-8398-DD9EBEC52CA0}">
      <dgm:prSet/>
      <dgm:spPr/>
      <dgm:t>
        <a:bodyPr/>
        <a:lstStyle/>
        <a:p>
          <a:endParaRPr lang="pt-BR"/>
        </a:p>
      </dgm:t>
    </dgm:pt>
    <dgm:pt modelId="{84B629B6-4DC3-4A88-87E6-A555486DF19B}">
      <dgm:prSet custT="1"/>
      <dgm:spPr>
        <a:ln>
          <a:solidFill>
            <a:srgbClr val="A21A1A"/>
          </a:solidFill>
        </a:ln>
      </dgm:spPr>
      <dgm:t>
        <a:bodyPr/>
        <a:lstStyle/>
        <a:p>
          <a:pPr rtl="0"/>
          <a:r>
            <a:rPr lang="pt-BR" sz="1800" b="1" i="0" baseline="0" dirty="0">
              <a:latin typeface="Montserrat" panose="00000500000000000000" pitchFamily="2" charset="0"/>
            </a:rPr>
            <a:t>primária </a:t>
          </a:r>
          <a:r>
            <a:rPr lang="pt-BR" sz="1800" b="1" i="0" baseline="30000" dirty="0">
              <a:latin typeface="Montserrat" panose="00000500000000000000" pitchFamily="2" charset="0"/>
            </a:rPr>
            <a:t>12</a:t>
          </a:r>
          <a:endParaRPr lang="pt-BR" sz="1800" b="1" dirty="0">
            <a:latin typeface="Montserrat" panose="00000500000000000000" pitchFamily="2" charset="0"/>
          </a:endParaRPr>
        </a:p>
      </dgm:t>
    </dgm:pt>
    <dgm:pt modelId="{A7F6E560-F93F-4BC3-9F70-E89A5D5DBC72}" type="parTrans" cxnId="{C5E15D84-04FA-4C12-BD3A-FA5AB12DB377}">
      <dgm:prSet/>
      <dgm:spPr/>
      <dgm:t>
        <a:bodyPr/>
        <a:lstStyle/>
        <a:p>
          <a:endParaRPr lang="pt-BR"/>
        </a:p>
      </dgm:t>
    </dgm:pt>
    <dgm:pt modelId="{D667D3BE-E139-4E9E-BB6F-8E3E5D03BCDC}" type="sibTrans" cxnId="{C5E15D84-04FA-4C12-BD3A-FA5AB12DB377}">
      <dgm:prSet/>
      <dgm:spPr/>
      <dgm:t>
        <a:bodyPr/>
        <a:lstStyle/>
        <a:p>
          <a:endParaRPr lang="pt-BR"/>
        </a:p>
      </dgm:t>
    </dgm:pt>
    <dgm:pt modelId="{31893BBD-59F4-46BC-9412-E0B14FAE83D7}">
      <dgm:prSet custT="1"/>
      <dgm:spPr>
        <a:ln>
          <a:solidFill>
            <a:srgbClr val="A21A1A"/>
          </a:solidFill>
        </a:ln>
      </dgm:spPr>
      <dgm:t>
        <a:bodyPr/>
        <a:lstStyle/>
        <a:p>
          <a:pPr rtl="0"/>
          <a:r>
            <a:rPr lang="pt-BR" sz="1800" b="1" i="0" baseline="0">
              <a:latin typeface="Montserrat" panose="00000500000000000000" pitchFamily="2" charset="0"/>
            </a:rPr>
            <a:t>secundária </a:t>
          </a:r>
          <a:r>
            <a:rPr lang="pt-BR" sz="1800" b="1" i="0" baseline="30000">
              <a:latin typeface="Montserrat" panose="00000500000000000000" pitchFamily="2" charset="0"/>
            </a:rPr>
            <a:t>1</a:t>
          </a:r>
          <a:r>
            <a:rPr lang="pt-BR" sz="1800" b="1" i="0" baseline="0">
              <a:latin typeface="Montserrat" panose="00000500000000000000" pitchFamily="2" charset="0"/>
            </a:rPr>
            <a:t> </a:t>
          </a:r>
          <a:endParaRPr lang="pt-BR" sz="1800" b="1">
            <a:latin typeface="Montserrat" panose="00000500000000000000" pitchFamily="2" charset="0"/>
          </a:endParaRPr>
        </a:p>
      </dgm:t>
    </dgm:pt>
    <dgm:pt modelId="{611B4E45-587F-4110-ACCC-3802186F9B5F}" type="parTrans" cxnId="{57E9D995-3ED6-4CD8-92E0-5A4665614D7B}">
      <dgm:prSet/>
      <dgm:spPr/>
      <dgm:t>
        <a:bodyPr/>
        <a:lstStyle/>
        <a:p>
          <a:endParaRPr lang="pt-BR"/>
        </a:p>
      </dgm:t>
    </dgm:pt>
    <dgm:pt modelId="{AFC6B4D8-7277-4432-9D2F-2E71E69216B3}" type="sibTrans" cxnId="{57E9D995-3ED6-4CD8-92E0-5A4665614D7B}">
      <dgm:prSet/>
      <dgm:spPr/>
      <dgm:t>
        <a:bodyPr/>
        <a:lstStyle/>
        <a:p>
          <a:endParaRPr lang="pt-BR"/>
        </a:p>
      </dgm:t>
    </dgm:pt>
    <dgm:pt modelId="{3267DE36-F902-44D6-BAE2-EA07CECBFDE5}">
      <dgm:prSet custT="1"/>
      <dgm:spPr>
        <a:ln>
          <a:solidFill>
            <a:srgbClr val="A21A1A"/>
          </a:solidFill>
        </a:ln>
      </dgm:spPr>
      <dgm:t>
        <a:bodyPr/>
        <a:lstStyle/>
        <a:p>
          <a:pPr rtl="0"/>
          <a:r>
            <a:rPr lang="pt-BR" sz="1800" b="1" i="0" baseline="0" dirty="0">
              <a:latin typeface="Montserrat" panose="00000500000000000000" pitchFamily="2" charset="0"/>
            </a:rPr>
            <a:t>terciária </a:t>
          </a:r>
          <a:r>
            <a:rPr lang="pt-BR" sz="1800" b="1" i="0" baseline="30000" dirty="0">
              <a:latin typeface="Montserrat" panose="00000500000000000000" pitchFamily="2" charset="0"/>
            </a:rPr>
            <a:t>6.</a:t>
          </a:r>
          <a:endParaRPr lang="pt-BR" sz="1800" b="1" dirty="0">
            <a:latin typeface="Montserrat" panose="00000500000000000000" pitchFamily="2" charset="0"/>
          </a:endParaRPr>
        </a:p>
      </dgm:t>
    </dgm:pt>
    <dgm:pt modelId="{F40A8C42-3F1D-4D2B-AC2E-E9181F6700B2}" type="parTrans" cxnId="{8A40ECBA-6A4E-4097-89B9-15B99DD8FC3B}">
      <dgm:prSet/>
      <dgm:spPr/>
      <dgm:t>
        <a:bodyPr/>
        <a:lstStyle/>
        <a:p>
          <a:endParaRPr lang="pt-BR"/>
        </a:p>
      </dgm:t>
    </dgm:pt>
    <dgm:pt modelId="{FE5A54B3-FC15-432B-8526-DDC6ED45EB8B}" type="sibTrans" cxnId="{8A40ECBA-6A4E-4097-89B9-15B99DD8FC3B}">
      <dgm:prSet/>
      <dgm:spPr/>
      <dgm:t>
        <a:bodyPr/>
        <a:lstStyle/>
        <a:p>
          <a:endParaRPr lang="pt-BR"/>
        </a:p>
      </dgm:t>
    </dgm:pt>
    <dgm:pt modelId="{C1C7BE16-003B-42E0-87A3-59B83A72B584}" type="pres">
      <dgm:prSet presAssocID="{4150809D-8D4E-4AD9-A3DA-8F08764308B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09D718-F14F-4C70-8084-C63C1B0C735A}" type="pres">
      <dgm:prSet presAssocID="{52C0B221-F7D3-4862-B3FB-3E0CC1098D48}" presName="vertOne" presStyleCnt="0"/>
      <dgm:spPr/>
    </dgm:pt>
    <dgm:pt modelId="{1A065083-1C17-40F0-B6F5-837235A3332C}" type="pres">
      <dgm:prSet presAssocID="{52C0B221-F7D3-4862-B3FB-3E0CC1098D48}" presName="txOne" presStyleLbl="node0" presStyleIdx="0" presStyleCnt="1" custLinFactNeighborX="2469" custLinFactNeighborY="2171">
        <dgm:presLayoutVars>
          <dgm:chPref val="3"/>
        </dgm:presLayoutVars>
      </dgm:prSet>
      <dgm:spPr/>
    </dgm:pt>
    <dgm:pt modelId="{32183FD1-E39C-4742-8253-45909E3F2CFF}" type="pres">
      <dgm:prSet presAssocID="{52C0B221-F7D3-4862-B3FB-3E0CC1098D48}" presName="parTransOne" presStyleCnt="0"/>
      <dgm:spPr/>
    </dgm:pt>
    <dgm:pt modelId="{9DC11719-CF5C-4944-981C-4D26514FC357}" type="pres">
      <dgm:prSet presAssocID="{52C0B221-F7D3-4862-B3FB-3E0CC1098D48}" presName="horzOne" presStyleCnt="0"/>
      <dgm:spPr/>
    </dgm:pt>
    <dgm:pt modelId="{5D33B7A6-3B31-4564-9957-6DA52FD4FA72}" type="pres">
      <dgm:prSet presAssocID="{84B629B6-4DC3-4A88-87E6-A555486DF19B}" presName="vertTwo" presStyleCnt="0"/>
      <dgm:spPr/>
    </dgm:pt>
    <dgm:pt modelId="{5AA267D3-AF97-4917-A37E-D8DC841AF253}" type="pres">
      <dgm:prSet presAssocID="{84B629B6-4DC3-4A88-87E6-A555486DF19B}" presName="txTwo" presStyleLbl="node2" presStyleIdx="0" presStyleCnt="3">
        <dgm:presLayoutVars>
          <dgm:chPref val="3"/>
        </dgm:presLayoutVars>
      </dgm:prSet>
      <dgm:spPr/>
    </dgm:pt>
    <dgm:pt modelId="{F5830B05-8E94-4E0F-B410-F38D2975FC42}" type="pres">
      <dgm:prSet presAssocID="{84B629B6-4DC3-4A88-87E6-A555486DF19B}" presName="horzTwo" presStyleCnt="0"/>
      <dgm:spPr/>
    </dgm:pt>
    <dgm:pt modelId="{E26A8472-6AE3-4EAC-A236-892312E84762}" type="pres">
      <dgm:prSet presAssocID="{D667D3BE-E139-4E9E-BB6F-8E3E5D03BCDC}" presName="sibSpaceTwo" presStyleCnt="0"/>
      <dgm:spPr/>
    </dgm:pt>
    <dgm:pt modelId="{8A385533-6147-4F80-8FDC-5B2CD5CB8F51}" type="pres">
      <dgm:prSet presAssocID="{31893BBD-59F4-46BC-9412-E0B14FAE83D7}" presName="vertTwo" presStyleCnt="0"/>
      <dgm:spPr/>
    </dgm:pt>
    <dgm:pt modelId="{D84E2A3C-457C-442B-8E1F-B5592FBD9BA0}" type="pres">
      <dgm:prSet presAssocID="{31893BBD-59F4-46BC-9412-E0B14FAE83D7}" presName="txTwo" presStyleLbl="node2" presStyleIdx="1" presStyleCnt="3">
        <dgm:presLayoutVars>
          <dgm:chPref val="3"/>
        </dgm:presLayoutVars>
      </dgm:prSet>
      <dgm:spPr/>
    </dgm:pt>
    <dgm:pt modelId="{76A23B95-0108-4776-B326-06EC54108A81}" type="pres">
      <dgm:prSet presAssocID="{31893BBD-59F4-46BC-9412-E0B14FAE83D7}" presName="horzTwo" presStyleCnt="0"/>
      <dgm:spPr/>
    </dgm:pt>
    <dgm:pt modelId="{A407457E-7811-443D-8866-C0F13915441D}" type="pres">
      <dgm:prSet presAssocID="{AFC6B4D8-7277-4432-9D2F-2E71E69216B3}" presName="sibSpaceTwo" presStyleCnt="0"/>
      <dgm:spPr/>
    </dgm:pt>
    <dgm:pt modelId="{D842CE73-45F6-4434-9C92-FAAD956601CB}" type="pres">
      <dgm:prSet presAssocID="{3267DE36-F902-44D6-BAE2-EA07CECBFDE5}" presName="vertTwo" presStyleCnt="0"/>
      <dgm:spPr/>
    </dgm:pt>
    <dgm:pt modelId="{E583DEAB-E649-46E2-AD34-B8FA781E9EB3}" type="pres">
      <dgm:prSet presAssocID="{3267DE36-F902-44D6-BAE2-EA07CECBFDE5}" presName="txTwo" presStyleLbl="node2" presStyleIdx="2" presStyleCnt="3">
        <dgm:presLayoutVars>
          <dgm:chPref val="3"/>
        </dgm:presLayoutVars>
      </dgm:prSet>
      <dgm:spPr/>
    </dgm:pt>
    <dgm:pt modelId="{3676F55E-5697-4EBD-AE05-8C489C26C22D}" type="pres">
      <dgm:prSet presAssocID="{3267DE36-F902-44D6-BAE2-EA07CECBFDE5}" presName="horzTwo" presStyleCnt="0"/>
      <dgm:spPr/>
    </dgm:pt>
  </dgm:ptLst>
  <dgm:cxnLst>
    <dgm:cxn modelId="{8A69BA0B-EEB7-084A-A799-BFAFE3E05DFA}" type="presOf" srcId="{52C0B221-F7D3-4862-B3FB-3E0CC1098D48}" destId="{1A065083-1C17-40F0-B6F5-837235A3332C}" srcOrd="0" destOrd="0" presId="urn:microsoft.com/office/officeart/2005/8/layout/hierarchy4"/>
    <dgm:cxn modelId="{76844F47-47E9-254D-A87B-9BDFBB7B591E}" type="presOf" srcId="{31893BBD-59F4-46BC-9412-E0B14FAE83D7}" destId="{D84E2A3C-457C-442B-8E1F-B5592FBD9BA0}" srcOrd="0" destOrd="0" presId="urn:microsoft.com/office/officeart/2005/8/layout/hierarchy4"/>
    <dgm:cxn modelId="{C5E15D84-04FA-4C12-BD3A-FA5AB12DB377}" srcId="{52C0B221-F7D3-4862-B3FB-3E0CC1098D48}" destId="{84B629B6-4DC3-4A88-87E6-A555486DF19B}" srcOrd="0" destOrd="0" parTransId="{A7F6E560-F93F-4BC3-9F70-E89A5D5DBC72}" sibTransId="{D667D3BE-E139-4E9E-BB6F-8E3E5D03BCDC}"/>
    <dgm:cxn modelId="{57E9D995-3ED6-4CD8-92E0-5A4665614D7B}" srcId="{52C0B221-F7D3-4862-B3FB-3E0CC1098D48}" destId="{31893BBD-59F4-46BC-9412-E0B14FAE83D7}" srcOrd="1" destOrd="0" parTransId="{611B4E45-587F-4110-ACCC-3802186F9B5F}" sibTransId="{AFC6B4D8-7277-4432-9D2F-2E71E69216B3}"/>
    <dgm:cxn modelId="{D3A58399-B2B0-D445-A13C-F11D566A1ABB}" type="presOf" srcId="{84B629B6-4DC3-4A88-87E6-A555486DF19B}" destId="{5AA267D3-AF97-4917-A37E-D8DC841AF253}" srcOrd="0" destOrd="0" presId="urn:microsoft.com/office/officeart/2005/8/layout/hierarchy4"/>
    <dgm:cxn modelId="{C527C6A2-9EB7-B443-92CC-44C8EEF0DA45}" type="presOf" srcId="{3267DE36-F902-44D6-BAE2-EA07CECBFDE5}" destId="{E583DEAB-E649-46E2-AD34-B8FA781E9EB3}" srcOrd="0" destOrd="0" presId="urn:microsoft.com/office/officeart/2005/8/layout/hierarchy4"/>
    <dgm:cxn modelId="{8A40ECBA-6A4E-4097-89B9-15B99DD8FC3B}" srcId="{52C0B221-F7D3-4862-B3FB-3E0CC1098D48}" destId="{3267DE36-F902-44D6-BAE2-EA07CECBFDE5}" srcOrd="2" destOrd="0" parTransId="{F40A8C42-3F1D-4D2B-AC2E-E9181F6700B2}" sibTransId="{FE5A54B3-FC15-432B-8526-DDC6ED45EB8B}"/>
    <dgm:cxn modelId="{89D911BE-FC08-46E0-8398-DD9EBEC52CA0}" srcId="{4150809D-8D4E-4AD9-A3DA-8F08764308BE}" destId="{52C0B221-F7D3-4862-B3FB-3E0CC1098D48}" srcOrd="0" destOrd="0" parTransId="{0C216257-6EDB-47EC-B059-38A41ACCCB5A}" sibTransId="{DF1C46A1-8F59-48B8-A257-3F709D7FDDC7}"/>
    <dgm:cxn modelId="{9A107CC7-6EC8-6E43-9029-255291EB9E25}" type="presOf" srcId="{4150809D-8D4E-4AD9-A3DA-8F08764308BE}" destId="{C1C7BE16-003B-42E0-87A3-59B83A72B584}" srcOrd="0" destOrd="0" presId="urn:microsoft.com/office/officeart/2005/8/layout/hierarchy4"/>
    <dgm:cxn modelId="{6932361E-9AAD-F747-8E4C-20DE33D5068E}" type="presParOf" srcId="{C1C7BE16-003B-42E0-87A3-59B83A72B584}" destId="{7209D718-F14F-4C70-8084-C63C1B0C735A}" srcOrd="0" destOrd="0" presId="urn:microsoft.com/office/officeart/2005/8/layout/hierarchy4"/>
    <dgm:cxn modelId="{FBEC90E2-D437-FA4D-85AE-557C5071F5DC}" type="presParOf" srcId="{7209D718-F14F-4C70-8084-C63C1B0C735A}" destId="{1A065083-1C17-40F0-B6F5-837235A3332C}" srcOrd="0" destOrd="0" presId="urn:microsoft.com/office/officeart/2005/8/layout/hierarchy4"/>
    <dgm:cxn modelId="{9D8A4964-8432-8E47-9DED-7E4B473607E5}" type="presParOf" srcId="{7209D718-F14F-4C70-8084-C63C1B0C735A}" destId="{32183FD1-E39C-4742-8253-45909E3F2CFF}" srcOrd="1" destOrd="0" presId="urn:microsoft.com/office/officeart/2005/8/layout/hierarchy4"/>
    <dgm:cxn modelId="{7083F2D7-6F82-094B-B3F5-ADBA67088A8C}" type="presParOf" srcId="{7209D718-F14F-4C70-8084-C63C1B0C735A}" destId="{9DC11719-CF5C-4944-981C-4D26514FC357}" srcOrd="2" destOrd="0" presId="urn:microsoft.com/office/officeart/2005/8/layout/hierarchy4"/>
    <dgm:cxn modelId="{768C6E15-0288-A44B-AB80-F7FCE6807B87}" type="presParOf" srcId="{9DC11719-CF5C-4944-981C-4D26514FC357}" destId="{5D33B7A6-3B31-4564-9957-6DA52FD4FA72}" srcOrd="0" destOrd="0" presId="urn:microsoft.com/office/officeart/2005/8/layout/hierarchy4"/>
    <dgm:cxn modelId="{23700BCB-A281-E443-9EAE-3D0A04AD844C}" type="presParOf" srcId="{5D33B7A6-3B31-4564-9957-6DA52FD4FA72}" destId="{5AA267D3-AF97-4917-A37E-D8DC841AF253}" srcOrd="0" destOrd="0" presId="urn:microsoft.com/office/officeart/2005/8/layout/hierarchy4"/>
    <dgm:cxn modelId="{470D41EF-685D-B143-B7A5-2D01CEE26DD5}" type="presParOf" srcId="{5D33B7A6-3B31-4564-9957-6DA52FD4FA72}" destId="{F5830B05-8E94-4E0F-B410-F38D2975FC42}" srcOrd="1" destOrd="0" presId="urn:microsoft.com/office/officeart/2005/8/layout/hierarchy4"/>
    <dgm:cxn modelId="{666B56C8-504A-8142-9619-900A215732D8}" type="presParOf" srcId="{9DC11719-CF5C-4944-981C-4D26514FC357}" destId="{E26A8472-6AE3-4EAC-A236-892312E84762}" srcOrd="1" destOrd="0" presId="urn:microsoft.com/office/officeart/2005/8/layout/hierarchy4"/>
    <dgm:cxn modelId="{73B2C036-A4B9-294D-A531-7A7087DCDD59}" type="presParOf" srcId="{9DC11719-CF5C-4944-981C-4D26514FC357}" destId="{8A385533-6147-4F80-8FDC-5B2CD5CB8F51}" srcOrd="2" destOrd="0" presId="urn:microsoft.com/office/officeart/2005/8/layout/hierarchy4"/>
    <dgm:cxn modelId="{AC62E2F4-C097-6847-9D58-7742DBB5A993}" type="presParOf" srcId="{8A385533-6147-4F80-8FDC-5B2CD5CB8F51}" destId="{D84E2A3C-457C-442B-8E1F-B5592FBD9BA0}" srcOrd="0" destOrd="0" presId="urn:microsoft.com/office/officeart/2005/8/layout/hierarchy4"/>
    <dgm:cxn modelId="{F5A6034E-472E-2749-B773-AB70FE5C2326}" type="presParOf" srcId="{8A385533-6147-4F80-8FDC-5B2CD5CB8F51}" destId="{76A23B95-0108-4776-B326-06EC54108A81}" srcOrd="1" destOrd="0" presId="urn:microsoft.com/office/officeart/2005/8/layout/hierarchy4"/>
    <dgm:cxn modelId="{64E7BF92-DDC5-0C46-9D9D-31D1C239F426}" type="presParOf" srcId="{9DC11719-CF5C-4944-981C-4D26514FC357}" destId="{A407457E-7811-443D-8866-C0F13915441D}" srcOrd="3" destOrd="0" presId="urn:microsoft.com/office/officeart/2005/8/layout/hierarchy4"/>
    <dgm:cxn modelId="{9EE5970D-96BF-5848-A19A-50CE131571AB}" type="presParOf" srcId="{9DC11719-CF5C-4944-981C-4D26514FC357}" destId="{D842CE73-45F6-4434-9C92-FAAD956601CB}" srcOrd="4" destOrd="0" presId="urn:microsoft.com/office/officeart/2005/8/layout/hierarchy4"/>
    <dgm:cxn modelId="{98348C1D-35D8-4049-A29A-5DCBB8695B6A}" type="presParOf" srcId="{D842CE73-45F6-4434-9C92-FAAD956601CB}" destId="{E583DEAB-E649-46E2-AD34-B8FA781E9EB3}" srcOrd="0" destOrd="0" presId="urn:microsoft.com/office/officeart/2005/8/layout/hierarchy4"/>
    <dgm:cxn modelId="{792A40C2-61FA-8A4A-A936-442941E079F3}" type="presParOf" srcId="{D842CE73-45F6-4434-9C92-FAAD956601CB}" destId="{3676F55E-5697-4EBD-AE05-8C489C26C22D}" srcOrd="1" destOrd="0" presId="urn:microsoft.com/office/officeart/2005/8/layout/hierarchy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A12B22-B708-43EA-87D1-F346FCBF415A}" type="doc">
      <dgm:prSet loTypeId="urn:microsoft.com/office/officeart/2005/8/layout/vList2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925B95F9-19D4-416B-AA93-ECF95A1A3518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ctr" rtl="0"/>
          <a:r>
            <a:rPr lang="pt-BR" sz="1600" dirty="0">
              <a:latin typeface="Montserrat" panose="00000500000000000000" pitchFamily="2" charset="0"/>
              <a:cs typeface="Arial" panose="020B0604020202020204" pitchFamily="34" charset="0"/>
            </a:rPr>
            <a:t>O nível de complexidade das ações profissionais pode distanciá-los de uma ação conjunta, por outro lado, é na promoção da saúde e no nível de atenção primária que as ações têm maior poder de integração e a atuação da equipe se concretiza de forma efetiva. </a:t>
          </a:r>
        </a:p>
      </dgm:t>
    </dgm:pt>
    <dgm:pt modelId="{7D8B8AEF-CEDA-4388-B9C5-1042AB6420E5}" type="parTrans" cxnId="{7CBCA158-7DA4-4B47-AF2E-8F539E2721BE}">
      <dgm:prSet/>
      <dgm:spPr/>
      <dgm:t>
        <a:bodyPr/>
        <a:lstStyle/>
        <a:p>
          <a:pPr algn="ctr"/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F532BA-E41F-4DE5-9C07-E63DE19F7BE4}" type="sibTrans" cxnId="{7CBCA158-7DA4-4B47-AF2E-8F539E2721BE}">
      <dgm:prSet/>
      <dgm:spPr/>
      <dgm:t>
        <a:bodyPr/>
        <a:lstStyle/>
        <a:p>
          <a:pPr algn="ctr"/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06126E-0E1F-4A96-8E6F-94FC69FFF163}" type="pres">
      <dgm:prSet presAssocID="{3BA12B22-B708-43EA-87D1-F346FCBF415A}" presName="linear" presStyleCnt="0">
        <dgm:presLayoutVars>
          <dgm:animLvl val="lvl"/>
          <dgm:resizeHandles val="exact"/>
        </dgm:presLayoutVars>
      </dgm:prSet>
      <dgm:spPr/>
    </dgm:pt>
    <dgm:pt modelId="{051C449F-E56B-4D79-8C1A-BCD4F03C6D2F}" type="pres">
      <dgm:prSet presAssocID="{925B95F9-19D4-416B-AA93-ECF95A1A351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CBCA158-7DA4-4B47-AF2E-8F539E2721BE}" srcId="{3BA12B22-B708-43EA-87D1-F346FCBF415A}" destId="{925B95F9-19D4-416B-AA93-ECF95A1A3518}" srcOrd="0" destOrd="0" parTransId="{7D8B8AEF-CEDA-4388-B9C5-1042AB6420E5}" sibTransId="{E8F532BA-E41F-4DE5-9C07-E63DE19F7BE4}"/>
    <dgm:cxn modelId="{D7EB0E80-FB97-8843-B06C-B8B6EAFA6E30}" type="presOf" srcId="{925B95F9-19D4-416B-AA93-ECF95A1A3518}" destId="{051C449F-E56B-4D79-8C1A-BCD4F03C6D2F}" srcOrd="0" destOrd="0" presId="urn:microsoft.com/office/officeart/2005/8/layout/vList2"/>
    <dgm:cxn modelId="{C593D896-31ED-4143-ACA0-57FA60B020B9}" type="presOf" srcId="{3BA12B22-B708-43EA-87D1-F346FCBF415A}" destId="{4C06126E-0E1F-4A96-8E6F-94FC69FFF163}" srcOrd="0" destOrd="0" presId="urn:microsoft.com/office/officeart/2005/8/layout/vList2"/>
    <dgm:cxn modelId="{617B7DEB-A6C1-2343-9425-2648CD02B949}" type="presParOf" srcId="{4C06126E-0E1F-4A96-8E6F-94FC69FFF163}" destId="{051C449F-E56B-4D79-8C1A-BCD4F03C6D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D3D278-8BA3-40BF-8682-9D5D4E99BC8D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48E7BFB9-D587-4874-8EDB-63B73D12DA9C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rgbClr val="A21A1A"/>
          </a:solidFill>
        </a:ln>
      </dgm:spPr>
      <dgm:t>
        <a:bodyPr/>
        <a:lstStyle/>
        <a:p>
          <a:pPr algn="ctr" rtl="0"/>
          <a:r>
            <a:rPr lang="pt-BR" sz="2000" b="1" dirty="0">
              <a:latin typeface="Montserrat" panose="00000500000000000000" pitchFamily="2" charset="0"/>
              <a:cs typeface="Arial" panose="020B0604020202020204" pitchFamily="34" charset="0"/>
            </a:rPr>
            <a:t>O trabalho em equipe       vantagens : </a:t>
          </a:r>
        </a:p>
      </dgm:t>
    </dgm:pt>
    <dgm:pt modelId="{243F5A24-6051-49C6-A8CE-F55669C299F6}" type="parTrans" cxnId="{26F9ADDE-5252-4C90-BD21-738D682D9324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C5CC84-B54B-415A-AF84-3427FDF7E823}" type="sibTrans" cxnId="{26F9ADDE-5252-4C90-BD21-738D682D9324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03E94F-018C-413B-B91A-26ECCFEDA7E8}">
      <dgm:prSet custT="1"/>
      <dgm:spPr/>
      <dgm:t>
        <a:bodyPr/>
        <a:lstStyle/>
        <a:p>
          <a:pPr rtl="0">
            <a:buFont typeface="Wingdings" pitchFamily="2" charset="2"/>
            <a:buChar char="ü"/>
          </a:pPr>
          <a:r>
            <a:rPr lang="pt-BR" sz="1600" dirty="0">
              <a:latin typeface="Montserrat" panose="00000500000000000000" pitchFamily="2" charset="0"/>
              <a:cs typeface="Arial" panose="020B0604020202020204" pitchFamily="34" charset="0"/>
            </a:rPr>
            <a:t>incentivar o paciente a replicar seus conhecimentos e atitudes</a:t>
          </a:r>
        </a:p>
      </dgm:t>
    </dgm:pt>
    <dgm:pt modelId="{4A4536E7-4490-4143-85D9-E5F1D47D6735}" type="parTrans" cxnId="{B732DB7C-B377-4082-98D0-0769DD97A8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05E2F9-BF4E-467D-B220-72A1C35A9F21}" type="sibTrans" cxnId="{B732DB7C-B377-4082-98D0-0769DD97A8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FB4566-1F55-4FEE-A3CC-5F0A3BC55AD8}">
      <dgm:prSet custT="1"/>
      <dgm:spPr/>
      <dgm:t>
        <a:bodyPr/>
        <a:lstStyle/>
        <a:p>
          <a:pPr rtl="0">
            <a:buFont typeface="Wingdings" pitchFamily="2" charset="2"/>
            <a:buChar char="ü"/>
          </a:pPr>
          <a:r>
            <a:rPr lang="pt-BR" sz="1600" dirty="0">
              <a:latin typeface="Montserrat" panose="00000500000000000000" pitchFamily="2" charset="0"/>
              <a:cs typeface="Arial" panose="020B0604020202020204" pitchFamily="34" charset="0"/>
            </a:rPr>
            <a:t>favorecer ações de pesquisa em serviço</a:t>
          </a:r>
        </a:p>
      </dgm:t>
    </dgm:pt>
    <dgm:pt modelId="{EA9FF62F-5F0C-4050-B4CF-D96A98718DE1}" type="parTrans" cxnId="{236AF840-EBFA-446B-BD5B-F6AB3247ABBF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22208A-826D-47B7-ADF8-AC9B5C2670B9}" type="sibTrans" cxnId="{236AF840-EBFA-446B-BD5B-F6AB3247ABBF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887FED-4EEA-4004-A1A9-70080AE3786C}">
      <dgm:prSet custT="1"/>
      <dgm:spPr/>
      <dgm:t>
        <a:bodyPr/>
        <a:lstStyle/>
        <a:p>
          <a:pPr rtl="0">
            <a:buFont typeface="Wingdings" pitchFamily="2" charset="2"/>
            <a:buChar char="ü"/>
          </a:pPr>
          <a:r>
            <a:rPr lang="pt-BR" sz="1600" dirty="0">
              <a:latin typeface="Montserrat" panose="00000500000000000000" pitchFamily="2" charset="0"/>
              <a:cs typeface="Arial" panose="020B0604020202020204" pitchFamily="34" charset="0"/>
            </a:rPr>
            <a:t>proporcionar crescimento profissional aos membros da equipe e da instituição. </a:t>
          </a:r>
          <a:r>
            <a:rPr lang="pt-BR" sz="1600" baseline="30000" dirty="0">
              <a:latin typeface="Montserrat" panose="00000500000000000000" pitchFamily="2" charset="0"/>
              <a:cs typeface="Arial" panose="020B0604020202020204" pitchFamily="34" charset="0"/>
            </a:rPr>
            <a:t>2, 8, 13-15</a:t>
          </a:r>
          <a:endParaRPr lang="pt-BR" sz="1900" dirty="0">
            <a:latin typeface="Montserrat" panose="00000500000000000000" pitchFamily="2" charset="0"/>
            <a:cs typeface="Arial" panose="020B0604020202020204" pitchFamily="34" charset="0"/>
          </a:endParaRPr>
        </a:p>
      </dgm:t>
    </dgm:pt>
    <dgm:pt modelId="{6742DA1F-7BF9-487B-B69E-2C01BA79F726}" type="parTrans" cxnId="{B8F91FE9-84C7-4F27-979C-218AA0A542CD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83CFCA-F2F5-4504-8F50-3B09132DC4C8}" type="sibTrans" cxnId="{B8F91FE9-84C7-4F27-979C-218AA0A542CD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8CDAAC-CCE9-8240-8825-A91ADE9BA515}">
      <dgm:prSet/>
      <dgm:spPr/>
      <dgm:t>
        <a:bodyPr/>
        <a:lstStyle/>
        <a:p>
          <a:pPr rtl="0"/>
          <a:endParaRPr lang="pt-BR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AD0807-F545-E046-9E59-27722E9D2287}" type="parTrans" cxnId="{A8FA7FC4-C08F-3743-98F0-85F94AC572C9}">
      <dgm:prSet/>
      <dgm:spPr/>
      <dgm:t>
        <a:bodyPr/>
        <a:lstStyle/>
        <a:p>
          <a:endParaRPr lang="pt-BR"/>
        </a:p>
      </dgm:t>
    </dgm:pt>
    <dgm:pt modelId="{6FA47136-3CF7-3F41-B3C6-E2657AA62B25}" type="sibTrans" cxnId="{A8FA7FC4-C08F-3743-98F0-85F94AC572C9}">
      <dgm:prSet/>
      <dgm:spPr/>
      <dgm:t>
        <a:bodyPr/>
        <a:lstStyle/>
        <a:p>
          <a:endParaRPr lang="pt-BR"/>
        </a:p>
      </dgm:t>
    </dgm:pt>
    <dgm:pt modelId="{864BF885-63C2-4686-89A4-3451BCE41CC0}" type="pres">
      <dgm:prSet presAssocID="{15D3D278-8BA3-40BF-8682-9D5D4E99BC8D}" presName="linear" presStyleCnt="0">
        <dgm:presLayoutVars>
          <dgm:animLvl val="lvl"/>
          <dgm:resizeHandles val="exact"/>
        </dgm:presLayoutVars>
      </dgm:prSet>
      <dgm:spPr/>
    </dgm:pt>
    <dgm:pt modelId="{DC874880-5520-458B-AC7F-36326CF27175}" type="pres">
      <dgm:prSet presAssocID="{48E7BFB9-D587-4874-8EDB-63B73D12DA9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5DC2BAD-6677-4D5D-B6B6-9AD209BE14EC}" type="pres">
      <dgm:prSet presAssocID="{48E7BFB9-D587-4874-8EDB-63B73D12DA9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CE06A39-7211-AF4E-9DB5-E05327F1A6EF}" type="presOf" srcId="{6F8CDAAC-CCE9-8240-8825-A91ADE9BA515}" destId="{75DC2BAD-6677-4D5D-B6B6-9AD209BE14EC}" srcOrd="0" destOrd="0" presId="urn:microsoft.com/office/officeart/2005/8/layout/vList2"/>
    <dgm:cxn modelId="{236AF840-EBFA-446B-BD5B-F6AB3247ABBF}" srcId="{48E7BFB9-D587-4874-8EDB-63B73D12DA9C}" destId="{27FB4566-1F55-4FEE-A3CC-5F0A3BC55AD8}" srcOrd="2" destOrd="0" parTransId="{EA9FF62F-5F0C-4050-B4CF-D96A98718DE1}" sibTransId="{B022208A-826D-47B7-ADF8-AC9B5C2670B9}"/>
    <dgm:cxn modelId="{DB90035C-7A68-7643-B030-56465EE4E851}" type="presOf" srcId="{48E7BFB9-D587-4874-8EDB-63B73D12DA9C}" destId="{DC874880-5520-458B-AC7F-36326CF27175}" srcOrd="0" destOrd="0" presId="urn:microsoft.com/office/officeart/2005/8/layout/vList2"/>
    <dgm:cxn modelId="{B732DB7C-B377-4082-98D0-0769DD97A809}" srcId="{48E7BFB9-D587-4874-8EDB-63B73D12DA9C}" destId="{0903E94F-018C-413B-B91A-26ECCFEDA7E8}" srcOrd="1" destOrd="0" parTransId="{4A4536E7-4490-4143-85D9-E5F1D47D6735}" sibTransId="{7505E2F9-BF4E-467D-B220-72A1C35A9F21}"/>
    <dgm:cxn modelId="{27712B7F-10E2-C24D-8E37-11FF2C24CEDF}" type="presOf" srcId="{27FB4566-1F55-4FEE-A3CC-5F0A3BC55AD8}" destId="{75DC2BAD-6677-4D5D-B6B6-9AD209BE14EC}" srcOrd="0" destOrd="2" presId="urn:microsoft.com/office/officeart/2005/8/layout/vList2"/>
    <dgm:cxn modelId="{5C2FF7AA-F064-644E-8877-48E87B14DC6D}" type="presOf" srcId="{5F887FED-4EEA-4004-A1A9-70080AE3786C}" destId="{75DC2BAD-6677-4D5D-B6B6-9AD209BE14EC}" srcOrd="0" destOrd="3" presId="urn:microsoft.com/office/officeart/2005/8/layout/vList2"/>
    <dgm:cxn modelId="{A8FA7FC4-C08F-3743-98F0-85F94AC572C9}" srcId="{48E7BFB9-D587-4874-8EDB-63B73D12DA9C}" destId="{6F8CDAAC-CCE9-8240-8825-A91ADE9BA515}" srcOrd="0" destOrd="0" parTransId="{69AD0807-F545-E046-9E59-27722E9D2287}" sibTransId="{6FA47136-3CF7-3F41-B3C6-E2657AA62B25}"/>
    <dgm:cxn modelId="{AFA86CDC-C132-0942-AEE1-8434C76DACCF}" type="presOf" srcId="{15D3D278-8BA3-40BF-8682-9D5D4E99BC8D}" destId="{864BF885-63C2-4686-89A4-3451BCE41CC0}" srcOrd="0" destOrd="0" presId="urn:microsoft.com/office/officeart/2005/8/layout/vList2"/>
    <dgm:cxn modelId="{26F9ADDE-5252-4C90-BD21-738D682D9324}" srcId="{15D3D278-8BA3-40BF-8682-9D5D4E99BC8D}" destId="{48E7BFB9-D587-4874-8EDB-63B73D12DA9C}" srcOrd="0" destOrd="0" parTransId="{243F5A24-6051-49C6-A8CE-F55669C299F6}" sibTransId="{9BC5CC84-B54B-415A-AF84-3427FDF7E823}"/>
    <dgm:cxn modelId="{B8F91FE9-84C7-4F27-979C-218AA0A542CD}" srcId="{48E7BFB9-D587-4874-8EDB-63B73D12DA9C}" destId="{5F887FED-4EEA-4004-A1A9-70080AE3786C}" srcOrd="3" destOrd="0" parTransId="{6742DA1F-7BF9-487B-B69E-2C01BA79F726}" sibTransId="{1383CFCA-F2F5-4504-8F50-3B09132DC4C8}"/>
    <dgm:cxn modelId="{B5E298FD-5440-3740-9887-41FD69F58B61}" type="presOf" srcId="{0903E94F-018C-413B-B91A-26ECCFEDA7E8}" destId="{75DC2BAD-6677-4D5D-B6B6-9AD209BE14EC}" srcOrd="0" destOrd="1" presId="urn:microsoft.com/office/officeart/2005/8/layout/vList2"/>
    <dgm:cxn modelId="{3A9799C0-7D76-FB4D-B179-860B7D47F22F}" type="presParOf" srcId="{864BF885-63C2-4686-89A4-3451BCE41CC0}" destId="{DC874880-5520-458B-AC7F-36326CF27175}" srcOrd="0" destOrd="0" presId="urn:microsoft.com/office/officeart/2005/8/layout/vList2"/>
    <dgm:cxn modelId="{1F90028F-0087-E246-8CD0-20F98E43B54F}" type="presParOf" srcId="{864BF885-63C2-4686-89A4-3451BCE41CC0}" destId="{75DC2BAD-6677-4D5D-B6B6-9AD209BE14EC}" srcOrd="1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47E92B-37EC-4C50-BAFD-2C1B0D257EAB}" type="doc">
      <dgm:prSet loTypeId="urn:microsoft.com/office/officeart/2009/3/layout/SubStepProcess#1" loCatId="process" qsTypeId="urn:microsoft.com/office/officeart/2005/8/quickstyle/simple4#1" qsCatId="simple" csTypeId="urn:microsoft.com/office/officeart/2005/8/colors/accent0_3#1" csCatId="mainScheme" phldr="1"/>
      <dgm:spPr/>
      <dgm:t>
        <a:bodyPr/>
        <a:lstStyle/>
        <a:p>
          <a:endParaRPr lang="pt-BR"/>
        </a:p>
      </dgm:t>
    </dgm:pt>
    <dgm:pt modelId="{D9D3165C-6B03-4364-8446-3D0EC8730639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pt-BR" sz="1600" b="0" i="0" baseline="0" dirty="0">
              <a:latin typeface="Montserrat" panose="00000500000000000000" pitchFamily="2" charset="0"/>
            </a:rPr>
            <a:t>A abordagem multidisciplinar da HA é classificada com grau de recomendação </a:t>
          </a:r>
          <a:r>
            <a:rPr lang="pt-BR" sz="1600" b="0" i="0" baseline="0" dirty="0" err="1">
              <a:latin typeface="Montserrat" panose="00000500000000000000" pitchFamily="2" charset="0"/>
            </a:rPr>
            <a:t>I</a:t>
          </a:r>
          <a:r>
            <a:rPr lang="pt-BR" sz="1600" b="0" i="0" baseline="0" dirty="0">
              <a:latin typeface="Montserrat" panose="00000500000000000000" pitchFamily="2" charset="0"/>
            </a:rPr>
            <a:t>, nível de evidência A. </a:t>
          </a:r>
          <a:r>
            <a:rPr lang="pt-BR" sz="1600" b="0" i="0" baseline="30000" dirty="0">
              <a:latin typeface="Montserrat" panose="00000500000000000000" pitchFamily="2" charset="0"/>
            </a:rPr>
            <a:t>16</a:t>
          </a:r>
          <a:r>
            <a:rPr lang="pt-BR" sz="1600" b="0" i="0" baseline="0" dirty="0">
              <a:latin typeface="Montserrat" panose="00000500000000000000" pitchFamily="2" charset="0"/>
            </a:rPr>
            <a:t> </a:t>
          </a:r>
          <a:endParaRPr lang="pt-BR" sz="1600" dirty="0">
            <a:latin typeface="Montserrat" panose="00000500000000000000" pitchFamily="2" charset="0"/>
          </a:endParaRPr>
        </a:p>
      </dgm:t>
    </dgm:pt>
    <dgm:pt modelId="{5D36F512-9F69-4722-84E9-9A5F6327449B}" type="parTrans" cxnId="{487FD4E2-5CA6-4CE2-A710-D5B09A8F3DBC}">
      <dgm:prSet/>
      <dgm:spPr/>
      <dgm:t>
        <a:bodyPr/>
        <a:lstStyle/>
        <a:p>
          <a:endParaRPr lang="pt-BR" sz="1600">
            <a:latin typeface="Montserrat" panose="00000500000000000000" pitchFamily="2" charset="0"/>
          </a:endParaRPr>
        </a:p>
      </dgm:t>
    </dgm:pt>
    <dgm:pt modelId="{EE6AC91A-2106-4C08-A8E4-7EE1BA6FAAFC}" type="sibTrans" cxnId="{487FD4E2-5CA6-4CE2-A710-D5B09A8F3DBC}">
      <dgm:prSet/>
      <dgm:spPr/>
      <dgm:t>
        <a:bodyPr/>
        <a:lstStyle/>
        <a:p>
          <a:endParaRPr lang="pt-BR" sz="1600">
            <a:latin typeface="Montserrat" panose="00000500000000000000" pitchFamily="2" charset="0"/>
          </a:endParaRPr>
        </a:p>
      </dgm:t>
    </dgm:pt>
    <dgm:pt modelId="{643BC8FE-1E32-49D2-8B4A-C5580E9B7FED}">
      <dgm:prSet custT="1"/>
      <dgm:spPr>
        <a:ln>
          <a:solidFill>
            <a:schemeClr val="tx2"/>
          </a:solidFill>
        </a:ln>
      </dgm:spPr>
      <dgm:t>
        <a:bodyPr/>
        <a:lstStyle/>
        <a:p>
          <a:pPr algn="l" rtl="0"/>
          <a:r>
            <a:rPr lang="pt-BR" sz="1400" b="0" i="0" baseline="0" dirty="0">
              <a:latin typeface="Montserrat" panose="00000500000000000000" pitchFamily="2" charset="0"/>
            </a:rPr>
            <a:t>A assistência à saúde:  característica central de um trabalho coletivo e complexo, em que a interdisciplinaridade e </a:t>
          </a:r>
          <a:r>
            <a:rPr lang="pt-BR" sz="1400" b="0" i="0" baseline="0" dirty="0" err="1">
              <a:latin typeface="Montserrat" panose="00000500000000000000" pitchFamily="2" charset="0"/>
            </a:rPr>
            <a:t>multiprofissionalidade</a:t>
          </a:r>
          <a:r>
            <a:rPr lang="pt-BR" sz="1400" b="0" i="0" baseline="0" dirty="0">
              <a:latin typeface="Montserrat" panose="00000500000000000000" pitchFamily="2" charset="0"/>
            </a:rPr>
            <a:t> são necessárias. </a:t>
          </a:r>
          <a:r>
            <a:rPr lang="pt-BR" sz="1400" b="0" i="0" baseline="30000" dirty="0">
              <a:latin typeface="Montserrat" panose="00000500000000000000" pitchFamily="2" charset="0"/>
            </a:rPr>
            <a:t>6, 12, 17</a:t>
          </a:r>
          <a:endParaRPr lang="pt-BR" sz="1400" dirty="0">
            <a:latin typeface="Montserrat" panose="00000500000000000000" pitchFamily="2" charset="0"/>
          </a:endParaRPr>
        </a:p>
      </dgm:t>
    </dgm:pt>
    <dgm:pt modelId="{B0ADEF49-1C6E-470F-9C40-EE3076CD07F5}" type="parTrans" cxnId="{7D0B03BA-9233-4B43-A768-D23BA5719501}">
      <dgm:prSet/>
      <dgm:spPr/>
      <dgm:t>
        <a:bodyPr/>
        <a:lstStyle/>
        <a:p>
          <a:endParaRPr lang="pt-BR" sz="1600">
            <a:latin typeface="Montserrat" panose="00000500000000000000" pitchFamily="2" charset="0"/>
          </a:endParaRPr>
        </a:p>
      </dgm:t>
    </dgm:pt>
    <dgm:pt modelId="{D407C7AB-055A-4875-9FDC-F7BBC20875ED}" type="sibTrans" cxnId="{7D0B03BA-9233-4B43-A768-D23BA5719501}">
      <dgm:prSet/>
      <dgm:spPr/>
      <dgm:t>
        <a:bodyPr/>
        <a:lstStyle/>
        <a:p>
          <a:endParaRPr lang="pt-BR" sz="1600">
            <a:latin typeface="Montserrat" panose="00000500000000000000" pitchFamily="2" charset="0"/>
          </a:endParaRPr>
        </a:p>
      </dgm:t>
    </dgm:pt>
    <dgm:pt modelId="{634CA7D7-78CA-8B4B-B9FD-E08B7DE24C0B}" type="pres">
      <dgm:prSet presAssocID="{8247E92B-37EC-4C50-BAFD-2C1B0D257EAB}" presName="Name0" presStyleCnt="0">
        <dgm:presLayoutVars>
          <dgm:chMax val="7"/>
          <dgm:dir/>
          <dgm:animOne val="branch"/>
        </dgm:presLayoutVars>
      </dgm:prSet>
      <dgm:spPr/>
    </dgm:pt>
    <dgm:pt modelId="{1ACCDE56-5426-7748-AD35-3572F8742CC2}" type="pres">
      <dgm:prSet presAssocID="{D9D3165C-6B03-4364-8446-3D0EC8730639}" presName="parTx1" presStyleLbl="node1" presStyleIdx="0" presStyleCnt="1" custLinFactNeighborX="48224" custLinFactNeighborY="-34569"/>
      <dgm:spPr/>
    </dgm:pt>
    <dgm:pt modelId="{029610AC-B169-B540-8366-0134A4C2C91A}" type="pres">
      <dgm:prSet presAssocID="{D9D3165C-6B03-4364-8446-3D0EC8730639}" presName="spPre1" presStyleCnt="0"/>
      <dgm:spPr/>
    </dgm:pt>
    <dgm:pt modelId="{EF313B3D-5059-4D4E-8C52-CC9EBFE62F25}" type="pres">
      <dgm:prSet presAssocID="{D9D3165C-6B03-4364-8446-3D0EC8730639}" presName="chLin1" presStyleCnt="0"/>
      <dgm:spPr/>
    </dgm:pt>
    <dgm:pt modelId="{48D990C8-FA52-C047-92F9-A25BF4628B2E}" type="pres">
      <dgm:prSet presAssocID="{B0ADEF49-1C6E-470F-9C40-EE3076CD07F5}" presName="Name11" presStyleLbl="parChTrans1D1" presStyleIdx="0" presStyleCnt="2"/>
      <dgm:spPr/>
    </dgm:pt>
    <dgm:pt modelId="{3C362F17-E2D8-3E45-89E2-E7BF3EF919A1}" type="pres">
      <dgm:prSet presAssocID="{643BC8FE-1E32-49D2-8B4A-C5580E9B7FED}" presName="top1" presStyleCnt="0"/>
      <dgm:spPr/>
    </dgm:pt>
    <dgm:pt modelId="{7B6928F4-E126-9D4E-98BC-DCCF2E7EFF28}" type="pres">
      <dgm:prSet presAssocID="{643BC8FE-1E32-49D2-8B4A-C5580E9B7FED}" presName="txAndLines1" presStyleCnt="0"/>
      <dgm:spPr/>
    </dgm:pt>
    <dgm:pt modelId="{32BD8049-5C1A-7E4A-8F96-FB4133A0232F}" type="pres">
      <dgm:prSet presAssocID="{643BC8FE-1E32-49D2-8B4A-C5580E9B7FED}" presName="anchor1" presStyleCnt="0"/>
      <dgm:spPr/>
    </dgm:pt>
    <dgm:pt modelId="{7BB2C2FC-7884-3F4E-AF1C-A6D14C435963}" type="pres">
      <dgm:prSet presAssocID="{643BC8FE-1E32-49D2-8B4A-C5580E9B7FED}" presName="backup1" presStyleCnt="0"/>
      <dgm:spPr/>
    </dgm:pt>
    <dgm:pt modelId="{C9CF40DA-F4FC-474F-BA57-4CF4EB8AB0FC}" type="pres">
      <dgm:prSet presAssocID="{643BC8FE-1E32-49D2-8B4A-C5580E9B7FED}" presName="preLine1" presStyleLbl="parChTrans1D1" presStyleIdx="1" presStyleCnt="2"/>
      <dgm:spPr/>
    </dgm:pt>
    <dgm:pt modelId="{7687F737-5D95-6041-8534-0EBD0799314F}" type="pres">
      <dgm:prSet presAssocID="{643BC8FE-1E32-49D2-8B4A-C5580E9B7FED}" presName="desTx1" presStyleLbl="revTx" presStyleIdx="0" presStyleCnt="0" custScaleX="103497" custScaleY="210431" custLinFactNeighborX="-66518" custLinFactNeighborY="14053">
        <dgm:presLayoutVars>
          <dgm:bulletEnabled val="1"/>
        </dgm:presLayoutVars>
      </dgm:prSet>
      <dgm:spPr/>
    </dgm:pt>
  </dgm:ptLst>
  <dgm:cxnLst>
    <dgm:cxn modelId="{4E80655A-5A70-404E-9A82-B40A4AE9C1ED}" type="presOf" srcId="{643BC8FE-1E32-49D2-8B4A-C5580E9B7FED}" destId="{7687F737-5D95-6041-8534-0EBD0799314F}" srcOrd="0" destOrd="0" presId="urn:microsoft.com/office/officeart/2009/3/layout/SubStepProcess#1"/>
    <dgm:cxn modelId="{A720EF84-0C48-E748-AF90-B01353BE3A8D}" type="presOf" srcId="{D9D3165C-6B03-4364-8446-3D0EC8730639}" destId="{1ACCDE56-5426-7748-AD35-3572F8742CC2}" srcOrd="0" destOrd="0" presId="urn:microsoft.com/office/officeart/2009/3/layout/SubStepProcess#1"/>
    <dgm:cxn modelId="{7D0B03BA-9233-4B43-A768-D23BA5719501}" srcId="{D9D3165C-6B03-4364-8446-3D0EC8730639}" destId="{643BC8FE-1E32-49D2-8B4A-C5580E9B7FED}" srcOrd="0" destOrd="0" parTransId="{B0ADEF49-1C6E-470F-9C40-EE3076CD07F5}" sibTransId="{D407C7AB-055A-4875-9FDC-F7BBC20875ED}"/>
    <dgm:cxn modelId="{487FD4E2-5CA6-4CE2-A710-D5B09A8F3DBC}" srcId="{8247E92B-37EC-4C50-BAFD-2C1B0D257EAB}" destId="{D9D3165C-6B03-4364-8446-3D0EC8730639}" srcOrd="0" destOrd="0" parTransId="{5D36F512-9F69-4722-84E9-9A5F6327449B}" sibTransId="{EE6AC91A-2106-4C08-A8E4-7EE1BA6FAAFC}"/>
    <dgm:cxn modelId="{B9F6FAFF-19DB-5C47-9F8D-084C28D13095}" type="presOf" srcId="{8247E92B-37EC-4C50-BAFD-2C1B0D257EAB}" destId="{634CA7D7-78CA-8B4B-B9FD-E08B7DE24C0B}" srcOrd="0" destOrd="0" presId="urn:microsoft.com/office/officeart/2009/3/layout/SubStepProcess#1"/>
    <dgm:cxn modelId="{144B7697-0207-B44C-ADB6-9D5206EB630B}" type="presParOf" srcId="{634CA7D7-78CA-8B4B-B9FD-E08B7DE24C0B}" destId="{1ACCDE56-5426-7748-AD35-3572F8742CC2}" srcOrd="0" destOrd="0" presId="urn:microsoft.com/office/officeart/2009/3/layout/SubStepProcess#1"/>
    <dgm:cxn modelId="{AE223B8A-FCDD-B54F-AA52-5E32DA00ACC0}" type="presParOf" srcId="{634CA7D7-78CA-8B4B-B9FD-E08B7DE24C0B}" destId="{029610AC-B169-B540-8366-0134A4C2C91A}" srcOrd="1" destOrd="0" presId="urn:microsoft.com/office/officeart/2009/3/layout/SubStepProcess#1"/>
    <dgm:cxn modelId="{2049497F-92F7-EE4B-B3CF-C150334C63B2}" type="presParOf" srcId="{634CA7D7-78CA-8B4B-B9FD-E08B7DE24C0B}" destId="{EF313B3D-5059-4D4E-8C52-CC9EBFE62F25}" srcOrd="2" destOrd="0" presId="urn:microsoft.com/office/officeart/2009/3/layout/SubStepProcess#1"/>
    <dgm:cxn modelId="{71DF4E23-7F80-3B46-8390-F3C41515E17E}" type="presParOf" srcId="{EF313B3D-5059-4D4E-8C52-CC9EBFE62F25}" destId="{48D990C8-FA52-C047-92F9-A25BF4628B2E}" srcOrd="0" destOrd="0" presId="urn:microsoft.com/office/officeart/2009/3/layout/SubStepProcess#1"/>
    <dgm:cxn modelId="{F958707B-A75F-EE4A-B6ED-E6D8DAB0F37A}" type="presParOf" srcId="{EF313B3D-5059-4D4E-8C52-CC9EBFE62F25}" destId="{3C362F17-E2D8-3E45-89E2-E7BF3EF919A1}" srcOrd="1" destOrd="0" presId="urn:microsoft.com/office/officeart/2009/3/layout/SubStepProcess#1"/>
    <dgm:cxn modelId="{73489B73-725C-474C-AC90-A31DEF563E71}" type="presParOf" srcId="{EF313B3D-5059-4D4E-8C52-CC9EBFE62F25}" destId="{7B6928F4-E126-9D4E-98BC-DCCF2E7EFF28}" srcOrd="2" destOrd="0" presId="urn:microsoft.com/office/officeart/2009/3/layout/SubStepProcess#1"/>
    <dgm:cxn modelId="{F705C904-F772-B344-A084-B03C0EAA3556}" type="presParOf" srcId="{7B6928F4-E126-9D4E-98BC-DCCF2E7EFF28}" destId="{32BD8049-5C1A-7E4A-8F96-FB4133A0232F}" srcOrd="0" destOrd="0" presId="urn:microsoft.com/office/officeart/2009/3/layout/SubStepProcess#1"/>
    <dgm:cxn modelId="{B5431517-5D27-8347-800C-DD721EB51BAF}" type="presParOf" srcId="{7B6928F4-E126-9D4E-98BC-DCCF2E7EFF28}" destId="{7BB2C2FC-7884-3F4E-AF1C-A6D14C435963}" srcOrd="1" destOrd="0" presId="urn:microsoft.com/office/officeart/2009/3/layout/SubStepProcess#1"/>
    <dgm:cxn modelId="{7666ECA7-7E82-0248-940F-9BE4EDE75EF9}" type="presParOf" srcId="{7B6928F4-E126-9D4E-98BC-DCCF2E7EFF28}" destId="{C9CF40DA-F4FC-474F-BA57-4CF4EB8AB0FC}" srcOrd="2" destOrd="0" presId="urn:microsoft.com/office/officeart/2009/3/layout/SubStepProcess#1"/>
    <dgm:cxn modelId="{463C3B66-8B05-A043-9960-48303D04B624}" type="presParOf" srcId="{7B6928F4-E126-9D4E-98BC-DCCF2E7EFF28}" destId="{7687F737-5D95-6041-8534-0EBD0799314F}" srcOrd="3" destOrd="0" presId="urn:microsoft.com/office/officeart/2009/3/layout/SubStepProcess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77474-6302-402C-AE94-EABE9C6CC303}">
      <dsp:nvSpPr>
        <dsp:cNvPr id="0" name=""/>
        <dsp:cNvSpPr/>
      </dsp:nvSpPr>
      <dsp:spPr>
        <a:xfrm>
          <a:off x="4016" y="103"/>
          <a:ext cx="11168601" cy="11356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0" i="0" kern="1200" baseline="0" dirty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rPr>
            <a:t>Estudo longitudinal brasileiro, retrospectivo      avaliar o efeito da intervenção multiprofissional em hipertensos idosos com 80 anos ou mais (N=71)</a:t>
          </a:r>
        </a:p>
      </dsp:txBody>
      <dsp:txXfrm>
        <a:off x="37277" y="33364"/>
        <a:ext cx="11102079" cy="1069096"/>
      </dsp:txXfrm>
    </dsp:sp>
    <dsp:sp modelId="{4107FE76-02AA-45E3-85CB-975A4211071E}">
      <dsp:nvSpPr>
        <dsp:cNvPr id="0" name=""/>
        <dsp:cNvSpPr/>
      </dsp:nvSpPr>
      <dsp:spPr>
        <a:xfrm>
          <a:off x="4016" y="1414438"/>
          <a:ext cx="3525442" cy="11356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0" i="0" kern="1200" baseline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rPr>
            <a:t>redução dos valores da PA </a:t>
          </a:r>
        </a:p>
      </dsp:txBody>
      <dsp:txXfrm>
        <a:off x="37277" y="1447699"/>
        <a:ext cx="3458920" cy="1069096"/>
      </dsp:txXfrm>
    </dsp:sp>
    <dsp:sp modelId="{D47D2276-111D-47C8-BA63-B7ED98DBE07F}">
      <dsp:nvSpPr>
        <dsp:cNvPr id="0" name=""/>
        <dsp:cNvSpPr/>
      </dsp:nvSpPr>
      <dsp:spPr>
        <a:xfrm>
          <a:off x="3825596" y="1414438"/>
          <a:ext cx="3525442" cy="11356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0" i="0" kern="1200" baseline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rPr>
            <a:t>aumento das taxas de controle da mesma</a:t>
          </a:r>
        </a:p>
      </dsp:txBody>
      <dsp:txXfrm>
        <a:off x="3858857" y="1447699"/>
        <a:ext cx="3458920" cy="1069096"/>
      </dsp:txXfrm>
    </dsp:sp>
    <dsp:sp modelId="{A5A885B3-7A5E-4884-BCBE-1B142D6D9662}">
      <dsp:nvSpPr>
        <dsp:cNvPr id="0" name=""/>
        <dsp:cNvSpPr/>
      </dsp:nvSpPr>
      <dsp:spPr>
        <a:xfrm>
          <a:off x="7647175" y="1414438"/>
          <a:ext cx="3525442" cy="11356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0" i="0" kern="1200" baseline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rPr>
            <a:t>otimização do tratamento. </a:t>
          </a:r>
          <a:r>
            <a:rPr lang="pt-BR" sz="2100" b="0" i="0" kern="1200" baseline="3000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rPr>
            <a:t>10</a:t>
          </a:r>
        </a:p>
      </dsp:txBody>
      <dsp:txXfrm>
        <a:off x="7680436" y="1447699"/>
        <a:ext cx="3458920" cy="1069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82030-FA86-4352-BEF2-005C15BC4FF6}">
      <dsp:nvSpPr>
        <dsp:cNvPr id="0" name=""/>
        <dsp:cNvSpPr/>
      </dsp:nvSpPr>
      <dsp:spPr>
        <a:xfrm>
          <a:off x="0" y="7195"/>
          <a:ext cx="11692890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rPr>
            <a:t>Ações integradas entre todos os seus membros.</a:t>
          </a:r>
        </a:p>
      </dsp:txBody>
      <dsp:txXfrm>
        <a:off x="37467" y="44662"/>
        <a:ext cx="11617956" cy="692586"/>
      </dsp:txXfrm>
    </dsp:sp>
    <dsp:sp modelId="{2B0648B9-3D44-44CE-98B2-A330FBAAFB76}">
      <dsp:nvSpPr>
        <dsp:cNvPr id="0" name=""/>
        <dsp:cNvSpPr/>
      </dsp:nvSpPr>
      <dsp:spPr>
        <a:xfrm>
          <a:off x="0" y="892795"/>
          <a:ext cx="11692890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rPr>
            <a:t>Desenvolvimento de ações conjuntas, em que cada categoria profissional atua como ator independente, reconhecendo e associando suas ações com os demais membros da equipe. </a:t>
          </a:r>
        </a:p>
      </dsp:txBody>
      <dsp:txXfrm>
        <a:off x="37467" y="930262"/>
        <a:ext cx="11617956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CF1CA-55EB-4757-A5BC-50F5564EE908}">
      <dsp:nvSpPr>
        <dsp:cNvPr id="0" name=""/>
        <dsp:cNvSpPr/>
      </dsp:nvSpPr>
      <dsp:spPr>
        <a:xfrm>
          <a:off x="2534951" y="790416"/>
          <a:ext cx="953258" cy="332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477"/>
              </a:lnTo>
              <a:lnTo>
                <a:pt x="953258" y="166477"/>
              </a:lnTo>
              <a:lnTo>
                <a:pt x="953258" y="332464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13769-DD30-4046-B27C-63043DBCE71C}">
      <dsp:nvSpPr>
        <dsp:cNvPr id="0" name=""/>
        <dsp:cNvSpPr/>
      </dsp:nvSpPr>
      <dsp:spPr>
        <a:xfrm>
          <a:off x="1277888" y="790416"/>
          <a:ext cx="1257062" cy="327010"/>
        </a:xfrm>
        <a:custGeom>
          <a:avLst/>
          <a:gdLst/>
          <a:ahLst/>
          <a:cxnLst/>
          <a:rect l="0" t="0" r="0" b="0"/>
          <a:pathLst>
            <a:path>
              <a:moveTo>
                <a:pt x="1257062" y="0"/>
              </a:moveTo>
              <a:lnTo>
                <a:pt x="1257062" y="161023"/>
              </a:lnTo>
              <a:lnTo>
                <a:pt x="0" y="161023"/>
              </a:lnTo>
              <a:lnTo>
                <a:pt x="0" y="32701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BFFFA-7232-4F74-866E-A30B6735C043}">
      <dsp:nvSpPr>
        <dsp:cNvPr id="0" name=""/>
        <dsp:cNvSpPr/>
      </dsp:nvSpPr>
      <dsp:spPr>
        <a:xfrm>
          <a:off x="900156" y="0"/>
          <a:ext cx="3269590" cy="79041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rgbClr val="A21A1A"/>
              </a:solidFill>
              <a:latin typeface="Montserrat SemiBold" panose="00000700000000000000" pitchFamily="2" charset="0"/>
              <a:cs typeface="Montserrat SemiBold" panose="00000700000000000000" pitchFamily="2" charset="0"/>
            </a:rPr>
            <a:t>Uma  equipe Multiprofissional </a:t>
          </a:r>
        </a:p>
      </dsp:txBody>
      <dsp:txXfrm>
        <a:off x="900156" y="0"/>
        <a:ext cx="3269590" cy="790416"/>
      </dsp:txXfrm>
    </dsp:sp>
    <dsp:sp modelId="{BCE7A1AC-1265-449B-BB33-27C2E884D42C}">
      <dsp:nvSpPr>
        <dsp:cNvPr id="0" name=""/>
        <dsp:cNvSpPr/>
      </dsp:nvSpPr>
      <dsp:spPr>
        <a:xfrm>
          <a:off x="487472" y="1117427"/>
          <a:ext cx="1580833" cy="79041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rPr>
            <a:t>O que é</a:t>
          </a:r>
        </a:p>
      </dsp:txBody>
      <dsp:txXfrm>
        <a:off x="487472" y="1117427"/>
        <a:ext cx="1580833" cy="790416"/>
      </dsp:txXfrm>
    </dsp:sp>
    <dsp:sp modelId="{CB3C6CA8-46F5-4D37-A6BC-F35FF9832ED5}">
      <dsp:nvSpPr>
        <dsp:cNvPr id="0" name=""/>
        <dsp:cNvSpPr/>
      </dsp:nvSpPr>
      <dsp:spPr>
        <a:xfrm>
          <a:off x="2434869" y="1122881"/>
          <a:ext cx="2106681" cy="79041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rPr>
            <a:t>O que não é </a:t>
          </a:r>
        </a:p>
      </dsp:txBody>
      <dsp:txXfrm>
        <a:off x="2434869" y="1122881"/>
        <a:ext cx="2106681" cy="7904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65083-1C17-40F0-B6F5-837235A3332C}">
      <dsp:nvSpPr>
        <dsp:cNvPr id="0" name=""/>
        <dsp:cNvSpPr/>
      </dsp:nvSpPr>
      <dsp:spPr>
        <a:xfrm>
          <a:off x="8232" y="7095"/>
          <a:ext cx="11446347" cy="999212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rgbClr val="A21A1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 baseline="0" dirty="0">
              <a:latin typeface="Montserrat" panose="00000500000000000000" pitchFamily="2" charset="0"/>
            </a:rPr>
            <a:t>A atuação multiprofissional       sucesso em serviços de atenção</a:t>
          </a:r>
          <a:endParaRPr lang="pt-BR" sz="2000" b="1" kern="1200" dirty="0">
            <a:latin typeface="Montserrat" panose="00000500000000000000" pitchFamily="2" charset="0"/>
          </a:endParaRPr>
        </a:p>
      </dsp:txBody>
      <dsp:txXfrm>
        <a:off x="37498" y="36361"/>
        <a:ext cx="11387815" cy="940680"/>
      </dsp:txXfrm>
    </dsp:sp>
    <dsp:sp modelId="{5AA267D3-AF97-4917-A37E-D8DC841AF253}">
      <dsp:nvSpPr>
        <dsp:cNvPr id="0" name=""/>
        <dsp:cNvSpPr/>
      </dsp:nvSpPr>
      <dsp:spPr>
        <a:xfrm>
          <a:off x="4116" y="1281159"/>
          <a:ext cx="3613114" cy="9992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1A1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 baseline="0" dirty="0">
              <a:latin typeface="Montserrat" panose="00000500000000000000" pitchFamily="2" charset="0"/>
            </a:rPr>
            <a:t>primária </a:t>
          </a:r>
          <a:r>
            <a:rPr lang="pt-BR" sz="1800" b="1" i="0" kern="1200" baseline="30000" dirty="0">
              <a:latin typeface="Montserrat" panose="00000500000000000000" pitchFamily="2" charset="0"/>
            </a:rPr>
            <a:t>12</a:t>
          </a:r>
          <a:endParaRPr lang="pt-BR" sz="1800" b="1" kern="1200" dirty="0">
            <a:latin typeface="Montserrat" panose="00000500000000000000" pitchFamily="2" charset="0"/>
          </a:endParaRPr>
        </a:p>
      </dsp:txBody>
      <dsp:txXfrm>
        <a:off x="33382" y="1310425"/>
        <a:ext cx="3554582" cy="940680"/>
      </dsp:txXfrm>
    </dsp:sp>
    <dsp:sp modelId="{D84E2A3C-457C-442B-8E1F-B5592FBD9BA0}">
      <dsp:nvSpPr>
        <dsp:cNvPr id="0" name=""/>
        <dsp:cNvSpPr/>
      </dsp:nvSpPr>
      <dsp:spPr>
        <a:xfrm>
          <a:off x="3920732" y="1281159"/>
          <a:ext cx="3613114" cy="9992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1A1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 baseline="0">
              <a:latin typeface="Montserrat" panose="00000500000000000000" pitchFamily="2" charset="0"/>
            </a:rPr>
            <a:t>secundária </a:t>
          </a:r>
          <a:r>
            <a:rPr lang="pt-BR" sz="1800" b="1" i="0" kern="1200" baseline="30000">
              <a:latin typeface="Montserrat" panose="00000500000000000000" pitchFamily="2" charset="0"/>
            </a:rPr>
            <a:t>1</a:t>
          </a:r>
          <a:r>
            <a:rPr lang="pt-BR" sz="1800" b="1" i="0" kern="1200" baseline="0">
              <a:latin typeface="Montserrat" panose="00000500000000000000" pitchFamily="2" charset="0"/>
            </a:rPr>
            <a:t> </a:t>
          </a:r>
          <a:endParaRPr lang="pt-BR" sz="1800" b="1" kern="1200">
            <a:latin typeface="Montserrat" panose="00000500000000000000" pitchFamily="2" charset="0"/>
          </a:endParaRPr>
        </a:p>
      </dsp:txBody>
      <dsp:txXfrm>
        <a:off x="3949998" y="1310425"/>
        <a:ext cx="3554582" cy="940680"/>
      </dsp:txXfrm>
    </dsp:sp>
    <dsp:sp modelId="{E583DEAB-E649-46E2-AD34-B8FA781E9EB3}">
      <dsp:nvSpPr>
        <dsp:cNvPr id="0" name=""/>
        <dsp:cNvSpPr/>
      </dsp:nvSpPr>
      <dsp:spPr>
        <a:xfrm>
          <a:off x="7837348" y="1281159"/>
          <a:ext cx="3613114" cy="9992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1A1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 baseline="0" dirty="0">
              <a:latin typeface="Montserrat" panose="00000500000000000000" pitchFamily="2" charset="0"/>
            </a:rPr>
            <a:t>terciária </a:t>
          </a:r>
          <a:r>
            <a:rPr lang="pt-BR" sz="1800" b="1" i="0" kern="1200" baseline="30000" dirty="0">
              <a:latin typeface="Montserrat" panose="00000500000000000000" pitchFamily="2" charset="0"/>
            </a:rPr>
            <a:t>6.</a:t>
          </a:r>
          <a:endParaRPr lang="pt-BR" sz="1800" b="1" kern="1200" dirty="0">
            <a:latin typeface="Montserrat" panose="00000500000000000000" pitchFamily="2" charset="0"/>
          </a:endParaRPr>
        </a:p>
      </dsp:txBody>
      <dsp:txXfrm>
        <a:off x="7866614" y="1310425"/>
        <a:ext cx="3554582" cy="9406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C449F-E56B-4D79-8C1A-BCD4F03C6D2F}">
      <dsp:nvSpPr>
        <dsp:cNvPr id="0" name=""/>
        <dsp:cNvSpPr/>
      </dsp:nvSpPr>
      <dsp:spPr>
        <a:xfrm>
          <a:off x="0" y="3905"/>
          <a:ext cx="11454580" cy="1198080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Montserrat" panose="00000500000000000000" pitchFamily="2" charset="0"/>
              <a:cs typeface="Arial" panose="020B0604020202020204" pitchFamily="34" charset="0"/>
            </a:rPr>
            <a:t>O nível de complexidade das ações profissionais pode distanciá-los de uma ação conjunta, por outro lado, é na promoção da saúde e no nível de atenção primária que as ações têm maior poder de integração e a atuação da equipe se concretiza de forma efetiva. </a:t>
          </a:r>
        </a:p>
      </dsp:txBody>
      <dsp:txXfrm>
        <a:off x="58485" y="62390"/>
        <a:ext cx="11337610" cy="10811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74880-5520-458B-AC7F-36326CF27175}">
      <dsp:nvSpPr>
        <dsp:cNvPr id="0" name=""/>
        <dsp:cNvSpPr/>
      </dsp:nvSpPr>
      <dsp:spPr>
        <a:xfrm>
          <a:off x="0" y="4124"/>
          <a:ext cx="11454580" cy="7488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rgbClr val="A21A1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Montserrat" panose="00000500000000000000" pitchFamily="2" charset="0"/>
              <a:cs typeface="Arial" panose="020B0604020202020204" pitchFamily="34" charset="0"/>
            </a:rPr>
            <a:t>O trabalho em equipe       vantagens : </a:t>
          </a:r>
        </a:p>
      </dsp:txBody>
      <dsp:txXfrm>
        <a:off x="36553" y="40677"/>
        <a:ext cx="11381474" cy="675694"/>
      </dsp:txXfrm>
    </dsp:sp>
    <dsp:sp modelId="{75DC2BAD-6677-4D5D-B6B6-9AD209BE14EC}">
      <dsp:nvSpPr>
        <dsp:cNvPr id="0" name=""/>
        <dsp:cNvSpPr/>
      </dsp:nvSpPr>
      <dsp:spPr>
        <a:xfrm>
          <a:off x="0" y="752924"/>
          <a:ext cx="11454580" cy="1221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683" tIns="20320" rIns="113792" bIns="2032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1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ü"/>
          </a:pPr>
          <a:r>
            <a:rPr lang="pt-BR" sz="1600" kern="1200" dirty="0">
              <a:latin typeface="Montserrat" panose="00000500000000000000" pitchFamily="2" charset="0"/>
              <a:cs typeface="Arial" panose="020B0604020202020204" pitchFamily="34" charset="0"/>
            </a:rPr>
            <a:t>incentivar o paciente a replicar seus conhecimentos e atitudes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ü"/>
          </a:pPr>
          <a:r>
            <a:rPr lang="pt-BR" sz="1600" kern="1200" dirty="0">
              <a:latin typeface="Montserrat" panose="00000500000000000000" pitchFamily="2" charset="0"/>
              <a:cs typeface="Arial" panose="020B0604020202020204" pitchFamily="34" charset="0"/>
            </a:rPr>
            <a:t>favorecer ações de pesquisa em serviço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ü"/>
          </a:pPr>
          <a:r>
            <a:rPr lang="pt-BR" sz="1600" kern="1200" dirty="0">
              <a:latin typeface="Montserrat" panose="00000500000000000000" pitchFamily="2" charset="0"/>
              <a:cs typeface="Arial" panose="020B0604020202020204" pitchFamily="34" charset="0"/>
            </a:rPr>
            <a:t>proporcionar crescimento profissional aos membros da equipe e da instituição. </a:t>
          </a:r>
          <a:r>
            <a:rPr lang="pt-BR" sz="1600" kern="1200" baseline="30000" dirty="0">
              <a:latin typeface="Montserrat" panose="00000500000000000000" pitchFamily="2" charset="0"/>
              <a:cs typeface="Arial" panose="020B0604020202020204" pitchFamily="34" charset="0"/>
            </a:rPr>
            <a:t>2, 8, 13-15</a:t>
          </a:r>
          <a:endParaRPr lang="pt-BR" sz="1900" kern="1200" dirty="0">
            <a:latin typeface="Montserrat" panose="00000500000000000000" pitchFamily="2" charset="0"/>
            <a:cs typeface="Arial" panose="020B0604020202020204" pitchFamily="34" charset="0"/>
          </a:endParaRPr>
        </a:p>
      </dsp:txBody>
      <dsp:txXfrm>
        <a:off x="0" y="752924"/>
        <a:ext cx="11454580" cy="12213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CDE56-5426-7748-AD35-3572F8742CC2}">
      <dsp:nvSpPr>
        <dsp:cNvPr id="0" name=""/>
        <dsp:cNvSpPr/>
      </dsp:nvSpPr>
      <dsp:spPr>
        <a:xfrm>
          <a:off x="353407" y="104226"/>
          <a:ext cx="2711648" cy="2711648"/>
        </a:xfrm>
        <a:prstGeom prst="ellipse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i="0" kern="1200" baseline="0" dirty="0">
              <a:latin typeface="Montserrat" panose="00000500000000000000" pitchFamily="2" charset="0"/>
            </a:rPr>
            <a:t>A abordagem multidisciplinar da HA é classificada com grau de recomendação </a:t>
          </a:r>
          <a:r>
            <a:rPr lang="pt-BR" sz="1600" b="0" i="0" kern="1200" baseline="0" dirty="0" err="1">
              <a:latin typeface="Montserrat" panose="00000500000000000000" pitchFamily="2" charset="0"/>
            </a:rPr>
            <a:t>I</a:t>
          </a:r>
          <a:r>
            <a:rPr lang="pt-BR" sz="1600" b="0" i="0" kern="1200" baseline="0" dirty="0">
              <a:latin typeface="Montserrat" panose="00000500000000000000" pitchFamily="2" charset="0"/>
            </a:rPr>
            <a:t>, nível de evidência A. </a:t>
          </a:r>
          <a:r>
            <a:rPr lang="pt-BR" sz="1600" b="0" i="0" kern="1200" baseline="30000" dirty="0">
              <a:latin typeface="Montserrat" panose="00000500000000000000" pitchFamily="2" charset="0"/>
            </a:rPr>
            <a:t>16</a:t>
          </a:r>
          <a:r>
            <a:rPr lang="pt-BR" sz="1600" b="0" i="0" kern="1200" baseline="0" dirty="0">
              <a:latin typeface="Montserrat" panose="00000500000000000000" pitchFamily="2" charset="0"/>
            </a:rPr>
            <a:t> </a:t>
          </a:r>
          <a:endParaRPr lang="pt-BR" sz="1600" kern="1200" dirty="0">
            <a:latin typeface="Montserrat" panose="00000500000000000000" pitchFamily="2" charset="0"/>
          </a:endParaRPr>
        </a:p>
      </dsp:txBody>
      <dsp:txXfrm>
        <a:off x="750519" y="501338"/>
        <a:ext cx="1917424" cy="1917424"/>
      </dsp:txXfrm>
    </dsp:sp>
    <dsp:sp modelId="{48D990C8-FA52-C047-92F9-A25BF4628B2E}">
      <dsp:nvSpPr>
        <dsp:cNvPr id="0" name=""/>
        <dsp:cNvSpPr/>
      </dsp:nvSpPr>
      <dsp:spPr>
        <a:xfrm rot="5079388">
          <a:off x="2353622" y="2459581"/>
          <a:ext cx="16098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09846" y="0"/>
              </a:lnTo>
            </a:path>
          </a:pathLst>
        </a:cu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CF40DA-F4FC-474F-BA57-4CF4EB8AB0FC}">
      <dsp:nvSpPr>
        <dsp:cNvPr id="0" name=""/>
        <dsp:cNvSpPr/>
      </dsp:nvSpPr>
      <dsp:spPr>
        <a:xfrm>
          <a:off x="3233506" y="3261006"/>
          <a:ext cx="327717" cy="0"/>
        </a:xfrm>
        <a:prstGeom prst="line">
          <a:avLst/>
        </a:pr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87F737-5D95-6041-8534-0EBD0799314F}">
      <dsp:nvSpPr>
        <dsp:cNvPr id="0" name=""/>
        <dsp:cNvSpPr/>
      </dsp:nvSpPr>
      <dsp:spPr>
        <a:xfrm>
          <a:off x="3561223" y="1843567"/>
          <a:ext cx="2323813" cy="283487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i="0" kern="1200" baseline="0" dirty="0">
              <a:latin typeface="Montserrat" panose="00000500000000000000" pitchFamily="2" charset="0"/>
            </a:rPr>
            <a:t>A assistência à saúde:  característica central de um trabalho coletivo e complexo, em que a interdisciplinaridade e </a:t>
          </a:r>
          <a:r>
            <a:rPr lang="pt-BR" sz="1400" b="0" i="0" kern="1200" baseline="0" dirty="0" err="1">
              <a:latin typeface="Montserrat" panose="00000500000000000000" pitchFamily="2" charset="0"/>
            </a:rPr>
            <a:t>multiprofissionalidade</a:t>
          </a:r>
          <a:r>
            <a:rPr lang="pt-BR" sz="1400" b="0" i="0" kern="1200" baseline="0" dirty="0">
              <a:latin typeface="Montserrat" panose="00000500000000000000" pitchFamily="2" charset="0"/>
            </a:rPr>
            <a:t> são necessárias. </a:t>
          </a:r>
          <a:r>
            <a:rPr lang="pt-BR" sz="1400" b="0" i="0" kern="1200" baseline="30000" dirty="0">
              <a:latin typeface="Montserrat" panose="00000500000000000000" pitchFamily="2" charset="0"/>
            </a:rPr>
            <a:t>6, 12, 17</a:t>
          </a:r>
          <a:endParaRPr lang="pt-BR" sz="1400" kern="1200" dirty="0">
            <a:latin typeface="Montserrat" panose="00000500000000000000" pitchFamily="2" charset="0"/>
          </a:endParaRPr>
        </a:p>
      </dsp:txBody>
      <dsp:txXfrm>
        <a:off x="3561223" y="1843567"/>
        <a:ext cx="2323813" cy="2834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#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ubStepProcess#1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stNode" val="anchor1"/>
                            <dgm:param type="dim" val="1D"/>
                            <dgm:param type="endSty" val="noArr"/>
                            <dgm:param type="begPts" val="midR"/>
                          </dgm:alg>
                        </dgm:if>
                        <dgm:else name="Name14">
                          <dgm:alg type="conn">
                            <dgm:param type="srcNode" val="parTx1"/>
                            <dgm:param type="dstNode" val="anchor1"/>
                            <dgm:param type="dim" val="1D"/>
                            <dgm:param type="endSty" val="noArr"/>
                            <dgm:param type="begPts" val="midL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srcNode" val="parTx2"/>
                                <dgm:param type="dstNode" val="anchor1"/>
                                <dgm:param type="dim" val="1D"/>
                                <dgm:param type="endSty" val="noArr"/>
                                <dgm:param type="begPts" val="midL"/>
                              </dgm:alg>
                            </dgm:if>
                            <dgm:else name="Name34">
                              <dgm:alg type="conn">
                                <dgm:param type="srcNode" val="parTx2"/>
                                <dgm:param type="dstNode" val="anchor1"/>
                                <dgm:param type="dim" val="1D"/>
                                <dgm:param type="endSty" val="noArr"/>
                                <dgm:param type="begPts" val="midR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stNode" val="anchor2"/>
                            <dgm:param type="dim" val="1D"/>
                            <dgm:param type="endSty" val="noArr"/>
                            <dgm:param type="begPts" val="midR"/>
                          </dgm:alg>
                        </dgm:if>
                        <dgm:else name="Name48">
                          <dgm:alg type="conn">
                            <dgm:param type="srcNode" val="parTx2"/>
                            <dgm:param type="dstNode" val="anchor2"/>
                            <dgm:param type="dim" val="1D"/>
                            <dgm:param type="endSty" val="noArr"/>
                            <dgm:param type="begPts" val="midL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srcNode" val="parTx3"/>
                                <dgm:param type="dstNode" val="anchor2"/>
                                <dgm:param type="dim" val="1D"/>
                                <dgm:param type="endSty" val="noArr"/>
                                <dgm:param type="begPts" val="midL"/>
                              </dgm:alg>
                            </dgm:if>
                            <dgm:else name="Name68">
                              <dgm:alg type="conn">
                                <dgm:param type="srcNode" val="parTx3"/>
                                <dgm:param type="dstNode" val="anchor2"/>
                                <dgm:param type="dim" val="1D"/>
                                <dgm:param type="endSty" val="noArr"/>
                                <dgm:param type="begPts" val="midR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stNode" val="anchor3"/>
                            <dgm:param type="dim" val="1D"/>
                            <dgm:param type="endSty" val="noArr"/>
                            <dgm:param type="begPts" val="midR"/>
                          </dgm:alg>
                        </dgm:if>
                        <dgm:else name="Name82">
                          <dgm:alg type="conn">
                            <dgm:param type="srcNode" val="parTx3"/>
                            <dgm:param type="dstNode" val="anchor3"/>
                            <dgm:param type="dim" val="1D"/>
                            <dgm:param type="endSty" val="noArr"/>
                            <dgm:param type="begPts" val="midL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srcNode" val="parTx4"/>
                                <dgm:param type="dstNode" val="anchor3"/>
                                <dgm:param type="dim" val="1D"/>
                                <dgm:param type="endSty" val="noArr"/>
                                <dgm:param type="begPts" val="midL"/>
                              </dgm:alg>
                            </dgm:if>
                            <dgm:else name="Name102">
                              <dgm:alg type="conn">
                                <dgm:param type="srcNode" val="parTx4"/>
                                <dgm:param type="dstNode" val="anchor3"/>
                                <dgm:param type="dim" val="1D"/>
                                <dgm:param type="endSty" val="noArr"/>
                                <dgm:param type="begPts" val="midR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stNode" val="anchor4"/>
                            <dgm:param type="dim" val="1D"/>
                            <dgm:param type="endSty" val="noArr"/>
                            <dgm:param type="begPts" val="midR"/>
                          </dgm:alg>
                        </dgm:if>
                        <dgm:else name="Name116">
                          <dgm:alg type="conn">
                            <dgm:param type="srcNode" val="parTx4"/>
                            <dgm:param type="dstNode" val="anchor4"/>
                            <dgm:param type="dim" val="1D"/>
                            <dgm:param type="endSty" val="noArr"/>
                            <dgm:param type="begPts" val="midL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srcNode" val="parTx5"/>
                                <dgm:param type="dstNode" val="anchor4"/>
                                <dgm:param type="dim" val="1D"/>
                                <dgm:param type="endSty" val="noArr"/>
                                <dgm:param type="begPts" val="midL"/>
                              </dgm:alg>
                            </dgm:if>
                            <dgm:else name="Name136">
                              <dgm:alg type="conn">
                                <dgm:param type="srcNode" val="parTx5"/>
                                <dgm:param type="dstNode" val="anchor4"/>
                                <dgm:param type="dim" val="1D"/>
                                <dgm:param type="endSty" val="noArr"/>
                                <dgm:param type="begPts" val="midR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stNode" val="anchor5"/>
                            <dgm:param type="dim" val="1D"/>
                            <dgm:param type="endSty" val="noArr"/>
                            <dgm:param type="begPts" val="midR"/>
                          </dgm:alg>
                        </dgm:if>
                        <dgm:else name="Name150">
                          <dgm:alg type="conn">
                            <dgm:param type="srcNode" val="parTx5"/>
                            <dgm:param type="dstNode" val="anchor5"/>
                            <dgm:param type="dim" val="1D"/>
                            <dgm:param type="endSty" val="noArr"/>
                            <dgm:param type="begPts" val="midL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srcNode" val="parTx6"/>
                                <dgm:param type="dstNode" val="anchor5"/>
                                <dgm:param type="dim" val="1D"/>
                                <dgm:param type="endSty" val="noArr"/>
                                <dgm:param type="begPts" val="midL"/>
                              </dgm:alg>
                            </dgm:if>
                            <dgm:else name="Name170">
                              <dgm:alg type="conn">
                                <dgm:param type="srcNode" val="parTx6"/>
                                <dgm:param type="dstNode" val="anchor5"/>
                                <dgm:param type="dim" val="1D"/>
                                <dgm:param type="endSty" val="noArr"/>
                                <dgm:param type="begPts" val="midR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stNode" val="anchor6"/>
                            <dgm:param type="dim" val="1D"/>
                            <dgm:param type="endSty" val="noArr"/>
                            <dgm:param type="begPts" val="midR"/>
                          </dgm:alg>
                        </dgm:if>
                        <dgm:else name="Name184">
                          <dgm:alg type="conn">
                            <dgm:param type="srcNode" val="parTx6"/>
                            <dgm:param type="dstNode" val="anchor6"/>
                            <dgm:param type="dim" val="1D"/>
                            <dgm:param type="endSty" val="noArr"/>
                            <dgm:param type="begPts" val="midL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srcNode" val="parTx7"/>
                                <dgm:param type="dstNode" val="anchor6"/>
                                <dgm:param type="dim" val="1D"/>
                                <dgm:param type="endSty" val="noArr"/>
                                <dgm:param type="begPts" val="midL"/>
                              </dgm:alg>
                            </dgm:if>
                            <dgm:else name="Name204">
                              <dgm:alg type="conn">
                                <dgm:param type="srcNode" val="parTx7"/>
                                <dgm:param type="dstNode" val="anchor6"/>
                                <dgm:param type="dim" val="1D"/>
                                <dgm:param type="endSty" val="noArr"/>
                                <dgm:param type="begPts" val="midR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stNode" val="anchor7"/>
                            <dgm:param type="dim" val="1D"/>
                            <dgm:param type="endSty" val="noArr"/>
                            <dgm:param type="begPts" val="midR"/>
                          </dgm:alg>
                        </dgm:if>
                        <dgm:else name="Name218">
                          <dgm:alg type="conn">
                            <dgm:param type="srcNode" val="parTx7"/>
                            <dgm:param type="dstNode" val="anchor7"/>
                            <dgm:param type="dim" val="1D"/>
                            <dgm:param type="endSty" val="noArr"/>
                            <dgm:param type="begPts" val="midL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EBC9D-A56F-415C-A4D3-92864FA0151C}" type="datetimeFigureOut">
              <a:rPr lang="pt-BR" smtClean="0">
                <a:latin typeface="Montserrat" panose="00000500000000000000" pitchFamily="2" charset="0"/>
              </a:rPr>
              <a:t>06/04/2021</a:t>
            </a:fld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D02D1-3094-4A33-854B-BC5B733983FD}" type="slidenum">
              <a:rPr lang="pt-BR" smtClean="0">
                <a:latin typeface="Montserrat" panose="00000500000000000000" pitchFamily="2" charset="0"/>
              </a:rPr>
              <a:t>‹nº›</a:t>
            </a:fld>
            <a:endParaRPr lang="pt-BR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3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ea typeface="Montserrat" panose="00000500000000000000" pitchFamily="2" charset="0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lang="pt-BR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2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3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ea typeface="Montserrat" panose="00000500000000000000" pitchFamily="2" charset="0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lang="pt-BR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3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ea typeface="Montserrat" panose="00000500000000000000" pitchFamily="2" charset="0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lang="pt-BR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>
            <a:lvl1pPr>
              <a:defRPr>
                <a:latin typeface="Montserrat" panose="00000500000000000000" pitchFamily="2" charset="0"/>
              </a:defRPr>
            </a:lvl1pPr>
          </a:lstStyle>
          <a:p>
            <a:pPr algn="r">
              <a:buSzPts val="1300"/>
            </a:pPr>
            <a:fld id="{00000000-1234-1234-1234-123412341234}" type="slidenum">
              <a:rPr lang="pt-BR" sz="1300" smtClean="0">
                <a:solidFill>
                  <a:schemeClr val="dk1"/>
                </a:solidFill>
                <a:ea typeface="Calibri" panose="020F0502020204030204"/>
                <a:cs typeface="Calibri" panose="020F0502020204030204"/>
                <a:sym typeface="Calibri" panose="020F0502020204030204"/>
              </a:rPr>
              <a:t>‹nº›</a:t>
            </a:fld>
            <a:endParaRPr lang="pt-BR" sz="1300" dirty="0">
              <a:solidFill>
                <a:schemeClr val="dk1"/>
              </a:solidFill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Montserrat" panose="00000500000000000000" pitchFamily="2" charset="0"/>
        <a:ea typeface="Montserrat" panose="00000500000000000000" pitchFamily="2" charset="0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s 3"/>
          <p:cNvSpPr/>
          <p:nvPr userDrawn="1"/>
        </p:nvSpPr>
        <p:spPr>
          <a:xfrm>
            <a:off x="-22225" y="3175"/>
            <a:ext cx="12236450" cy="6854825"/>
          </a:xfrm>
          <a:prstGeom prst="rect">
            <a:avLst/>
          </a:prstGeom>
          <a:gradFill>
            <a:gsLst>
              <a:gs pos="7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8" name="Rectangles 16"/>
          <p:cNvSpPr/>
          <p:nvPr userDrawn="1"/>
        </p:nvSpPr>
        <p:spPr>
          <a:xfrm rot="5400000">
            <a:off x="2091372" y="-1165222"/>
            <a:ext cx="166370" cy="3832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9" name="Rectangles 17"/>
          <p:cNvSpPr/>
          <p:nvPr userDrawn="1"/>
        </p:nvSpPr>
        <p:spPr>
          <a:xfrm rot="5400000">
            <a:off x="4950777" y="-32692"/>
            <a:ext cx="135890" cy="1856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0" name="Rectangles 16"/>
          <p:cNvSpPr/>
          <p:nvPr userDrawn="1"/>
        </p:nvSpPr>
        <p:spPr>
          <a:xfrm rot="5400000">
            <a:off x="3104515" y="3293482"/>
            <a:ext cx="45719" cy="6299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06576" y="6251079"/>
            <a:ext cx="985299" cy="35024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93029" y="6251079"/>
            <a:ext cx="710322" cy="33828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74459" y="6252798"/>
            <a:ext cx="1431896" cy="36012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79785" y="6214583"/>
            <a:ext cx="405575" cy="395278"/>
          </a:xfrm>
          <a:prstGeom prst="rect">
            <a:avLst/>
          </a:prstGeom>
        </p:spPr>
      </p:pic>
      <p:sp>
        <p:nvSpPr>
          <p:cNvPr id="15" name="Rectangles 16"/>
          <p:cNvSpPr/>
          <p:nvPr userDrawn="1"/>
        </p:nvSpPr>
        <p:spPr>
          <a:xfrm rot="5400000" flipH="1">
            <a:off x="11781949" y="6097343"/>
            <a:ext cx="45719" cy="7743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s 3"/>
          <p:cNvSpPr/>
          <p:nvPr userDrawn="1"/>
        </p:nvSpPr>
        <p:spPr>
          <a:xfrm>
            <a:off x="-22225" y="3175"/>
            <a:ext cx="12236450" cy="6854825"/>
          </a:xfrm>
          <a:prstGeom prst="rect">
            <a:avLst/>
          </a:prstGeom>
          <a:gradFill>
            <a:gsLst>
              <a:gs pos="7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0" name="Rectangles 16"/>
          <p:cNvSpPr/>
          <p:nvPr userDrawn="1"/>
        </p:nvSpPr>
        <p:spPr>
          <a:xfrm rot="5400000">
            <a:off x="3104515" y="3293482"/>
            <a:ext cx="45719" cy="6299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06576" y="6251079"/>
            <a:ext cx="985299" cy="35024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93029" y="6251079"/>
            <a:ext cx="710322" cy="33828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74459" y="6252798"/>
            <a:ext cx="1431896" cy="36012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79785" y="6214583"/>
            <a:ext cx="405575" cy="395278"/>
          </a:xfrm>
          <a:prstGeom prst="rect">
            <a:avLst/>
          </a:prstGeom>
        </p:spPr>
      </p:pic>
      <p:sp>
        <p:nvSpPr>
          <p:cNvPr id="15" name="Rectangles 16"/>
          <p:cNvSpPr/>
          <p:nvPr userDrawn="1"/>
        </p:nvSpPr>
        <p:spPr>
          <a:xfrm rot="5400000" flipH="1">
            <a:off x="11781949" y="6097343"/>
            <a:ext cx="45719" cy="7743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s 8"/>
          <p:cNvSpPr/>
          <p:nvPr userDrawn="1"/>
        </p:nvSpPr>
        <p:spPr>
          <a:xfrm>
            <a:off x="1247775" y="2512695"/>
            <a:ext cx="5664835" cy="1946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1625917" y="3188494"/>
            <a:ext cx="4908550" cy="595312"/>
          </a:xfrm>
        </p:spPr>
        <p:txBody>
          <a:bodyPr/>
          <a:lstStyle>
            <a:lvl1pPr marL="0" indent="0">
              <a:buNone/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Montserrat" panose="00000500000000000000" pitchFamily="2" charset="0"/>
                <a:cs typeface="Montserrat SemiBold" panose="00000700000000000000" pitchFamily="2" charset="0"/>
                <a:sym typeface="Arial" panose="020B0604020202020204"/>
              </a:defRPr>
            </a:lvl1pPr>
            <a:lvl2pPr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2pPr>
            <a:lvl3pPr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3pPr>
            <a:lvl4pPr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4pPr>
            <a:lvl5pPr>
              <a:defRPr lang="pt-BR" sz="2800" b="0" i="0" u="none" strike="noStrike" cap="none" dirty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5pPr>
          </a:lstStyle>
          <a:p>
            <a:pPr lvl="0"/>
            <a:r>
              <a:rPr lang="pt-BR" dirty="0"/>
              <a:t>CLIQUE PARA EDITAR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1D1407AA-0389-4B69-8DBF-FA1328C84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74694-41BC-46C8-8ED2-77BCB98C38A7}" type="datetimeFigureOut">
              <a:rPr lang="pt-BR" altLang="pt-BR"/>
              <a:pPr>
                <a:defRPr/>
              </a:pPr>
              <a:t>06/04/2021</a:t>
            </a:fld>
            <a:endParaRPr lang="pt-BR" alt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5F12AB1C-E254-4B02-86CE-4C7CF7912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96735671-5AA8-46ED-A120-E1B0ABA32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D4767-EF1A-47EE-BC59-C22E1AF8367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5246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Montserrat" panose="00000500000000000000" pitchFamily="2" charset="0"/>
              </a:defRPr>
            </a:lvl1pPr>
          </a:lstStyle>
          <a:p>
            <a:fld id="{9A0DB2DC-4C9A-4742-B13C-FB6460FD3503}" type="slidenum">
              <a:rPr lang="en-US" smtClean="0"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image" Target="../media/image16.png"/><Relationship Id="rId2" Type="http://schemas.openxmlformats.org/officeDocument/2006/relationships/image" Target="../media/image1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image" Target="../media/image14.jpeg"/><Relationship Id="rId10" Type="http://schemas.openxmlformats.org/officeDocument/2006/relationships/diagramLayout" Target="../diagrams/layout3.xml"/><Relationship Id="rId19" Type="http://schemas.openxmlformats.org/officeDocument/2006/relationships/image" Target="../media/image18.png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s 8"/>
          <p:cNvSpPr/>
          <p:nvPr/>
        </p:nvSpPr>
        <p:spPr>
          <a:xfrm>
            <a:off x="-15036" y="2347324"/>
            <a:ext cx="12207036" cy="269563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088629" y="2307039"/>
            <a:ext cx="3590290" cy="2735915"/>
            <a:chOff x="2042" y="2027"/>
            <a:chExt cx="5654" cy="694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042" y="8952"/>
              <a:ext cx="2129" cy="1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089" y="2061"/>
              <a:ext cx="0" cy="691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089" y="2061"/>
              <a:ext cx="5584" cy="2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650" y="2027"/>
              <a:ext cx="0" cy="6939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567" y="8952"/>
              <a:ext cx="2129" cy="1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Content Placeholder 1" descr="DHA SP LOGO-01"/>
          <p:cNvPicPr>
            <a:picLocks noChangeAspect="1"/>
          </p:cNvPicPr>
          <p:nvPr/>
        </p:nvPicPr>
        <p:blipFill>
          <a:blip r:embed="rId3"/>
          <a:srcRect l="1593"/>
          <a:stretch>
            <a:fillRect/>
          </a:stretch>
        </p:blipFill>
        <p:spPr>
          <a:xfrm>
            <a:off x="8410575" y="2985621"/>
            <a:ext cx="1699260" cy="4829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078" y="4042539"/>
            <a:ext cx="1328879" cy="472375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4991" y="4034173"/>
            <a:ext cx="1027020" cy="489108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3896" y="2852278"/>
            <a:ext cx="769210" cy="749679"/>
          </a:xfrm>
          <a:prstGeom prst="rect">
            <a:avLst/>
          </a:prstGeom>
        </p:spPr>
      </p:pic>
      <p:sp>
        <p:nvSpPr>
          <p:cNvPr id="18" name="Text Box 16"/>
          <p:cNvSpPr txBox="1"/>
          <p:nvPr/>
        </p:nvSpPr>
        <p:spPr>
          <a:xfrm>
            <a:off x="1744462" y="2612163"/>
            <a:ext cx="580430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  <a:t>A IMPORTÂNCIA DA ABORDAGEM MULTIPROFISSIONAL NO CONTROLE DA HIPERTENSÃO</a:t>
            </a:r>
          </a:p>
        </p:txBody>
      </p:sp>
      <p:sp>
        <p:nvSpPr>
          <p:cNvPr id="22" name="Text Box 16"/>
          <p:cNvSpPr txBox="1"/>
          <p:nvPr/>
        </p:nvSpPr>
        <p:spPr>
          <a:xfrm rot="16200000">
            <a:off x="-919762" y="3294386"/>
            <a:ext cx="28751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  <a:cs typeface="AvenirNext LT Pro Bold" panose="020B0804020202020204" charset="0"/>
              </a:rPr>
              <a:t>CAPÍTULO </a:t>
            </a:r>
            <a:r>
              <a:rPr lang="pt-BR" altLang="en-US" sz="3200" dirty="0">
                <a:solidFill>
                  <a:srgbClr val="C00000"/>
                </a:solidFill>
                <a:latin typeface="Montserrat SemiBold" panose="00000700000000000000" pitchFamily="2" charset="0"/>
                <a:cs typeface="AvenirNext LT Pro Bold" panose="020B0804020202020204" charset="0"/>
              </a:rPr>
              <a:t>7</a:t>
            </a:r>
          </a:p>
        </p:txBody>
      </p:sp>
      <p:cxnSp>
        <p:nvCxnSpPr>
          <p:cNvPr id="24" name="Conector reto 23"/>
          <p:cNvCxnSpPr/>
          <p:nvPr/>
        </p:nvCxnSpPr>
        <p:spPr>
          <a:xfrm>
            <a:off x="1461936" y="2524475"/>
            <a:ext cx="0" cy="236291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6"/>
          <p:cNvSpPr txBox="1"/>
          <p:nvPr/>
        </p:nvSpPr>
        <p:spPr>
          <a:xfrm rot="16200000">
            <a:off x="-537422" y="3228197"/>
            <a:ext cx="3032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  <a:t>DIRETRIZES BRASILEIRAS </a:t>
            </a:r>
            <a:br>
              <a:rPr lang="pt-B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</a:br>
            <a:endParaRPr lang="pt-BR" altLang="en-US" dirty="0">
              <a:solidFill>
                <a:schemeClr val="tx1">
                  <a:lumMod val="65000"/>
                  <a:lumOff val="35000"/>
                </a:schemeClr>
              </a:solidFill>
              <a:latin typeface="Montserrat ExtraBold" panose="00000900000000000000" pitchFamily="2" charset="0"/>
              <a:cs typeface="AvenirNext LT Pro Bold" panose="020B0804020202020204" charset="0"/>
            </a:endParaRPr>
          </a:p>
        </p:txBody>
      </p:sp>
      <p:sp>
        <p:nvSpPr>
          <p:cNvPr id="26" name="Text Box 16"/>
          <p:cNvSpPr txBox="1"/>
          <p:nvPr/>
        </p:nvSpPr>
        <p:spPr>
          <a:xfrm rot="16200000">
            <a:off x="-433854" y="3419023"/>
            <a:ext cx="2902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sz="105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  <a:t>DA HIPERTENSÃO ARTERIAL 2020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747065" y="3965333"/>
            <a:ext cx="5458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3130" eaLnBrk="1" hangingPunct="1">
              <a:buClrTx/>
              <a:buSzTx/>
            </a:pPr>
            <a:r>
              <a:rPr lang="pt-BR" alt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sym typeface="+mn-ea"/>
              </a:rPr>
              <a:t>Coordenador:  Carlos Alberto Machado</a:t>
            </a:r>
            <a:endParaRPr lang="pt-BR" altLang="pt-BR" sz="110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</a:endParaRPr>
          </a:p>
          <a:p>
            <a:pPr algn="l" defTabSz="913130" eaLnBrk="1" hangingPunct="1">
              <a:buClrTx/>
              <a:buSzTx/>
            </a:pPr>
            <a:r>
              <a:rPr lang="pt-BR" alt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sym typeface="+mn-ea"/>
              </a:rPr>
              <a:t>Coordenadores Adjuntos:  Ana Luiza Lima Sousa e Grazia Maria Guerra</a:t>
            </a:r>
            <a:endParaRPr lang="pt-BR" altLang="pt-BR" sz="110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</a:endParaRPr>
          </a:p>
          <a:p>
            <a:pPr algn="l" defTabSz="913130" eaLnBrk="1" hangingPunct="1">
              <a:buClrTx/>
              <a:buSzTx/>
            </a:pPr>
            <a:r>
              <a:rPr lang="pt-BR" alt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sym typeface="+mn-ea"/>
              </a:rPr>
              <a:t>Membros:  Cristiane Bueno de Souza, Luiz César Nazário Scala, Marcia Maria Godoy Gowdak e Sandra Lia Amaral </a:t>
            </a:r>
            <a:endParaRPr lang="pt-BR" altLang="pt-BR" sz="110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</a:endParaRPr>
          </a:p>
          <a:p>
            <a:pPr algn="l" eaLnBrk="1" hangingPunct="1">
              <a:buClrTx/>
              <a:buSzTx/>
            </a:pPr>
            <a:endParaRPr lang="pt-BR" altLang="pt-BR" sz="1000" kern="1200" dirty="0">
              <a:latin typeface="Montserrat Medium" panose="00000600000000000000" pitchFamily="2" charset="0"/>
              <a:ea typeface="MS PGothic" panose="020B0600070205080204" pitchFamily="34" charset="-128"/>
              <a:cs typeface="Montserrat Medium" panose="000006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AÇÕES ESPECÍFICAS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17194" y="1064260"/>
            <a:ext cx="1132222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Promover o acolhimento dos pacientes: identificar conjuntamente com o usuário os diversos obstáculos e barreiras presentes no cotidiano e promover apoio a seu enfrentamento; </a:t>
            </a:r>
          </a:p>
          <a:p>
            <a:pPr marL="342900" indent="-342900">
              <a:buSzPct val="125000"/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  <a:sym typeface="+mn-ea"/>
            </a:endParaRPr>
          </a:p>
          <a:p>
            <a:pPr marL="342900" lvl="1" indent="-342900" rtl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SzPct val="1250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Capacitar as pessoas a aumentarem o controle sobre os determinantes que influenciam o autocuidado.</a:t>
            </a:r>
            <a:r>
              <a:rPr lang="pt-BR" sz="1600" baseline="300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20</a:t>
            </a:r>
            <a:r>
              <a:rPr lang="pt-BR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 </a:t>
            </a:r>
            <a:endParaRPr lang="pt-BR" sz="160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0"/>
              <a:cs typeface="Montserrat SemiBold" panose="00000700000000000000" pitchFamily="2" charset="0"/>
            </a:endParaRPr>
          </a:p>
          <a:p>
            <a:pPr marL="342900" lvl="1" indent="-342900" rtl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SzPct val="1250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Planejar estratégias para promover e avaliar a adesão dos pacientes às condutas prescritas com técnicas educacionais, motivacionais, cognitivas e uso das tecnologias.</a:t>
            </a:r>
            <a:r>
              <a:rPr lang="pt-BR" sz="1600" baseline="300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9, 22-26</a:t>
            </a:r>
            <a:endParaRPr lang="pt-BR" sz="160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0"/>
              <a:cs typeface="Montserrat SemiBold" panose="00000700000000000000" pitchFamily="2" charset="0"/>
            </a:endParaRPr>
          </a:p>
          <a:p>
            <a:pPr marL="342900" lvl="1" indent="-342900" rtl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SzPct val="1250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Promover ações educacionais para o letramento em saúde com os usuários</a:t>
            </a:r>
            <a:r>
              <a:rPr lang="pt-BR" sz="1600" baseline="300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9, 27</a:t>
            </a:r>
            <a:r>
              <a:rPr lang="pt-BR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;</a:t>
            </a:r>
            <a:endParaRPr lang="pt-BR" sz="160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0"/>
              <a:cs typeface="Montserrat SemiBold" panose="00000700000000000000" pitchFamily="2" charset="0"/>
            </a:endParaRPr>
          </a:p>
          <a:p>
            <a:pPr marL="342900" lvl="1" indent="-342900" rtl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SzPct val="1250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Visitas domiciliares: para reforçar a utilização da medicação e colaborar no gerenciadores de cuidados e/ou tecnologia para promover o uso correto, como ajudar o usuário a criar rotinas e hábitos para a tomada da medicação.</a:t>
            </a:r>
            <a:r>
              <a:rPr lang="pt-BR" sz="1600" baseline="300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28, 29</a:t>
            </a:r>
            <a:endParaRPr lang="pt-BR" sz="160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0"/>
              <a:cs typeface="Montserrat SemiBold" panose="00000700000000000000" pitchFamily="2" charset="0"/>
            </a:endParaRPr>
          </a:p>
          <a:p>
            <a:pPr marL="342900" indent="-342900"/>
            <a:endParaRPr lang="pt-BR" sz="2000" dirty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  <a:p>
            <a:endParaRPr lang="pt-BR" sz="2000" dirty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79917" y="4579100"/>
            <a:ext cx="8432165" cy="1353185"/>
          </a:xfrm>
          <a:prstGeom prst="roundRect">
            <a:avLst>
              <a:gd name="adj" fmla="val 9159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2092007" y="4689590"/>
            <a:ext cx="8050992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rt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dirty="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As equipes que atuam na Atenção Básica devem procurar seguir o princípio:</a:t>
            </a:r>
            <a:endParaRPr lang="pt-BR" sz="1200" dirty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  <a:p>
            <a:pPr lvl="0" algn="just" rt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dirty="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“Cuidado Centrado na Pessoa”, no qual o indivíduo é o ator principal das ações de cuidado de forma singularizada e os profissionais devem ajudá-lo a desenvolver conhecimentos, aptidões, competências e a confiança necessária para gerir e tomar decisões embasadas sobre sua própria saúde de maneira mais efetiva. </a:t>
            </a:r>
            <a:endParaRPr lang="en-US" sz="1200" dirty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59FF547F-3561-400A-AF97-E60AA5CF76B6}"/>
              </a:ext>
            </a:extLst>
          </p:cNvPr>
          <p:cNvSpPr txBox="1"/>
          <p:nvPr/>
        </p:nvSpPr>
        <p:spPr>
          <a:xfrm>
            <a:off x="4600519" y="690781"/>
            <a:ext cx="5960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DO ENFERMEIRO</a:t>
            </a:r>
          </a:p>
        </p:txBody>
      </p:sp>
      <p:sp>
        <p:nvSpPr>
          <p:cNvPr id="9" name="Google Shape;72;p3">
            <a:extLst>
              <a:ext uri="{FF2B5EF4-FFF2-40B4-BE49-F238E27FC236}">
                <a16:creationId xmlns:a16="http://schemas.microsoft.com/office/drawing/2014/main" id="{E43E96FE-A09E-4B54-91E6-9B8ABFEF1314}"/>
              </a:ext>
            </a:extLst>
          </p:cNvPr>
          <p:cNvSpPr txBox="1"/>
          <p:nvPr/>
        </p:nvSpPr>
        <p:spPr>
          <a:xfrm>
            <a:off x="157024" y="6105600"/>
            <a:ext cx="5533561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Barroso WKS, Rodrigues CIS, Bortolotto LA, Mota-Gomes MA, Brandão AA, Feitosa ADM, et al. Diretrizes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Brazileiras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Hipertensão Arterial – 2020. Arq. Bras.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Cardiol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2021;116(3):516-658.</a:t>
            </a:r>
            <a:endParaRPr sz="11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5" y="228600"/>
            <a:ext cx="110210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AÇÕES ESPECÍFICAS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28295" y="2899410"/>
            <a:ext cx="5492750" cy="406400"/>
            <a:chOff x="517" y="4950"/>
            <a:chExt cx="8650" cy="640"/>
          </a:xfrm>
        </p:grpSpPr>
        <p:sp>
          <p:nvSpPr>
            <p:cNvPr id="9" name="Rectangles 8"/>
            <p:cNvSpPr/>
            <p:nvPr/>
          </p:nvSpPr>
          <p:spPr>
            <a:xfrm>
              <a:off x="517" y="4950"/>
              <a:ext cx="5995" cy="3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s 10"/>
            <p:cNvSpPr/>
            <p:nvPr/>
          </p:nvSpPr>
          <p:spPr>
            <a:xfrm>
              <a:off x="6517" y="5292"/>
              <a:ext cx="2650" cy="2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441007" y="1324943"/>
            <a:ext cx="1124839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A orientação nutricional é mais efetiva na diminuição da pressão arterial quando esta é realizada por equipe multidisciplinar composta por nutricionista</a:t>
            </a:r>
            <a:r>
              <a:rPr lang="pt-BR" sz="1600" baseline="300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31</a:t>
            </a:r>
            <a:r>
              <a:rPr lang="pt-BR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. Na atenção primária, a consulta do nutricionista mostrou ser mais efetiva na melhora da qualidade da dieta.</a:t>
            </a:r>
            <a:r>
              <a:rPr lang="pt-BR" sz="1600" baseline="300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32</a:t>
            </a:r>
            <a:endParaRPr lang="pt-BR" sz="160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0"/>
              <a:cs typeface="Montserrat SemiBold" panose="00000700000000000000" pitchFamily="2" charset="0"/>
              <a:sym typeface="+mn-e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1465" y="2910175"/>
            <a:ext cx="11021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CONSULTA DO NUTRICIONISTA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64820" y="3362960"/>
            <a:ext cx="11200765" cy="2359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just" rtl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Anamnese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alimentar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com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avaliação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da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rotina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de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consumo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,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número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de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refeições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,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horários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,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alimentos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ingeridos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,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quantidades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,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além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da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frequência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de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consumo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de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alimentos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cardioprotetores</a:t>
            </a:r>
            <a:endParaRPr lang="pt-BR" sz="160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0"/>
              <a:cs typeface="Montserrat SemiBold" panose="00000700000000000000" pitchFamily="2" charset="0"/>
            </a:endParaRPr>
          </a:p>
          <a:p>
            <a:pPr marL="285750" lvl="1" indent="-285750" algn="just" rtl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Avaliação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antropométrica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: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medida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de peso e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altura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,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medida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da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circunferência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abdominal e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cálculo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do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índice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de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massa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corporal</a:t>
            </a:r>
            <a:endParaRPr lang="pt-BR" sz="160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0"/>
              <a:cs typeface="Montserrat SemiBold" panose="00000700000000000000" pitchFamily="2" charset="0"/>
            </a:endParaRPr>
          </a:p>
          <a:p>
            <a:pPr marL="285750" lvl="1" indent="-285750" algn="just" rtl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Prescrição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e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orientação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da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dieta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com base no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diagnóstico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médico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e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exames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laboratoriais</a:t>
            </a:r>
            <a:endParaRPr lang="pt-BR" sz="160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0"/>
              <a:cs typeface="Montserrat SemiBold" panose="00000700000000000000" pitchFamily="2" charset="0"/>
            </a:endParaRPr>
          </a:p>
          <a:p>
            <a:pPr marL="285750" lvl="1" indent="-285750" algn="just" rtl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Acompanhamento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das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mudanças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dietéticas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e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evolução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antropométrica</a:t>
            </a:r>
            <a:endParaRPr lang="pt-BR" sz="160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0"/>
              <a:cs typeface="Montserrat SemiBold" panose="00000700000000000000" pitchFamily="2" charset="0"/>
            </a:endParaRPr>
          </a:p>
          <a:p>
            <a:pPr marL="285750" lvl="1" indent="-285750" algn="just" rtl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Participação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em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ações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com a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população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: </a:t>
            </a:r>
            <a:endParaRPr lang="pt-BR" sz="160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0"/>
              <a:cs typeface="Montserrat SemiBold" panose="00000700000000000000" pitchFamily="2" charset="0"/>
            </a:endParaRPr>
          </a:p>
          <a:p>
            <a:pPr marL="285750" lvl="1" indent="-285750" algn="just" rtl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078DBA21-439D-4CB2-99F0-709A3E438AA9}"/>
              </a:ext>
            </a:extLst>
          </p:cNvPr>
          <p:cNvSpPr txBox="1"/>
          <p:nvPr/>
        </p:nvSpPr>
        <p:spPr>
          <a:xfrm>
            <a:off x="4600519" y="690781"/>
            <a:ext cx="5960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DO NUTRICIONISTA</a:t>
            </a:r>
          </a:p>
        </p:txBody>
      </p:sp>
      <p:sp>
        <p:nvSpPr>
          <p:cNvPr id="14" name="Google Shape;72;p3">
            <a:extLst>
              <a:ext uri="{FF2B5EF4-FFF2-40B4-BE49-F238E27FC236}">
                <a16:creationId xmlns:a16="http://schemas.microsoft.com/office/drawing/2014/main" id="{0624F4B7-A1CD-4D33-8079-B661940ECE6F}"/>
              </a:ext>
            </a:extLst>
          </p:cNvPr>
          <p:cNvSpPr txBox="1"/>
          <p:nvPr/>
        </p:nvSpPr>
        <p:spPr>
          <a:xfrm>
            <a:off x="157024" y="6105600"/>
            <a:ext cx="5533561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Barroso WKS, Rodrigues CIS, Bortolotto LA, Mota-Gomes MA, Brandão AA, Feitosa ADM, et al. Diretrizes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Brazileiras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Hipertensão Arterial – 2020. Arq. Bras.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Cardiol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2021;116(3):516-658.</a:t>
            </a:r>
            <a:endParaRPr sz="11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5" y="228600"/>
            <a:ext cx="11021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AÇÕES ESPECÍFICAS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65017" y="1461885"/>
            <a:ext cx="106475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Recomendar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a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redução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do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comportamento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sedentário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na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população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adulta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e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adolescente</a:t>
            </a:r>
            <a:endParaRPr lang="en-US" sz="1600" spc="-7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0"/>
              <a:cs typeface="Montserrat SemiBold" panose="00000700000000000000" pitchFamily="2" charset="0"/>
              <a:sym typeface="+mn-ea"/>
            </a:endParaRPr>
          </a:p>
          <a:p>
            <a:pPr marL="342900" indent="-342900" algn="just">
              <a:spcAft>
                <a:spcPts val="12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Incentivar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o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cumprimento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das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recomendações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mínimas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de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atividade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física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com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ações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coletivas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. A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prática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destas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atividades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contribui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para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reduzir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a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mortalidade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por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doenças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cardiovasculares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,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mesmo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na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presença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de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comportamento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sedentário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. </a:t>
            </a:r>
            <a:r>
              <a:rPr lang="en-US" sz="1600" spc="-70" baseline="300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46</a:t>
            </a:r>
            <a:endParaRPr lang="pt-BR" sz="1600" spc="-7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0"/>
              <a:cs typeface="Montserrat SemiBold" panose="00000700000000000000" pitchFamily="2" charset="0"/>
            </a:endParaRPr>
          </a:p>
          <a:p>
            <a:pPr marL="285750" lvl="0" indent="-285750" algn="just" rtl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Programar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,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ministrar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e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supervisionar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programas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de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exercícios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físicos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,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presenciais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ou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a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distância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,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individuais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ou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em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grupo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,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adequados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às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realidades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locais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e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às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características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específicas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de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cada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pessoa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. </a:t>
            </a:r>
            <a:endParaRPr lang="en-US" sz="1600" b="0" i="0" spc="-70" baseline="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0"/>
              <a:cs typeface="Montserrat SemiBold" panose="00000700000000000000" pitchFamily="2" charset="0"/>
            </a:endParaRPr>
          </a:p>
          <a:p>
            <a:pPr marL="285750" lvl="0" indent="-285750" algn="just" rtl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Fazer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uso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de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recursos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tecnológicos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(e.g.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celular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, internet, </a:t>
            </a:r>
            <a:r>
              <a:rPr lang="en-US" sz="1600" i="1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games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,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vídeos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etc.) para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motivar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a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participação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,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controlar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a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frequência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e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intensidade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de execução e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dar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dicas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de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como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aumentar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a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atividade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física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regular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diária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.</a:t>
            </a:r>
            <a:endParaRPr lang="pt-BR" sz="1600" spc="-7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0"/>
              <a:cs typeface="Montserrat SemiBold" panose="00000700000000000000" pitchFamily="2" charset="0"/>
              <a:sym typeface="+mn-ea"/>
            </a:endParaRPr>
          </a:p>
          <a:p>
            <a:pPr marL="285750" lvl="0" indent="-285750" algn="just" rtl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Realizar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avaliações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pré-participação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,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indicar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a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avaliação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médica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prévia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nos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casos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recomendados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e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fazer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reavaliações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regulares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para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verificar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a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efetividade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da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prática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e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ajustar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sua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spc="-7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progressão</a:t>
            </a:r>
            <a:r>
              <a:rPr lang="en-US" sz="1600" spc="-7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dirty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0F51B1BB-D0CC-49D7-BE97-11D0271DE6C0}"/>
              </a:ext>
            </a:extLst>
          </p:cNvPr>
          <p:cNvSpPr txBox="1"/>
          <p:nvPr/>
        </p:nvSpPr>
        <p:spPr>
          <a:xfrm>
            <a:off x="4600519" y="690781"/>
            <a:ext cx="5960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DO PROFISSIONAL DE EDUCAÇÃO FÍSICA</a:t>
            </a:r>
          </a:p>
        </p:txBody>
      </p:sp>
      <p:sp>
        <p:nvSpPr>
          <p:cNvPr id="8" name="Google Shape;72;p3">
            <a:extLst>
              <a:ext uri="{FF2B5EF4-FFF2-40B4-BE49-F238E27FC236}">
                <a16:creationId xmlns:a16="http://schemas.microsoft.com/office/drawing/2014/main" id="{9F91E6EF-8A25-4CA8-A292-310867520266}"/>
              </a:ext>
            </a:extLst>
          </p:cNvPr>
          <p:cNvSpPr txBox="1"/>
          <p:nvPr/>
        </p:nvSpPr>
        <p:spPr>
          <a:xfrm>
            <a:off x="157024" y="6105600"/>
            <a:ext cx="5533561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Barroso WKS, Rodrigues CIS, Bortolotto LA, Mota-Gomes MA, Brandão AA, Feitosa ADM, et al. Diretrizes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Brazileiras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Hipertensão Arterial – 2020. Arq. Bras.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Cardiol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2021;116(3):516-658.</a:t>
            </a:r>
            <a:endParaRPr sz="11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A491A9C7-6502-4219-B6F5-5FDAA9270EA0}"/>
              </a:ext>
            </a:extLst>
          </p:cNvPr>
          <p:cNvSpPr/>
          <p:nvPr/>
        </p:nvSpPr>
        <p:spPr>
          <a:xfrm>
            <a:off x="3669201" y="4208283"/>
            <a:ext cx="3839963" cy="1617345"/>
          </a:xfrm>
          <a:prstGeom prst="roundRect">
            <a:avLst>
              <a:gd name="adj" fmla="val 5816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29426D65-801E-4C98-9B23-FFF5B035F0C7}"/>
              </a:ext>
            </a:extLst>
          </p:cNvPr>
          <p:cNvSpPr/>
          <p:nvPr/>
        </p:nvSpPr>
        <p:spPr>
          <a:xfrm>
            <a:off x="3669202" y="3128823"/>
            <a:ext cx="7883930" cy="906886"/>
          </a:xfrm>
          <a:prstGeom prst="roundRect">
            <a:avLst>
              <a:gd name="adj" fmla="val 10385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310EBB0A-23F5-48A9-972D-842965A1EA36}"/>
              </a:ext>
            </a:extLst>
          </p:cNvPr>
          <p:cNvSpPr/>
          <p:nvPr/>
        </p:nvSpPr>
        <p:spPr>
          <a:xfrm>
            <a:off x="7713169" y="4195163"/>
            <a:ext cx="3839963" cy="1617345"/>
          </a:xfrm>
          <a:prstGeom prst="roundRect">
            <a:avLst>
              <a:gd name="adj" fmla="val 5245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291465" y="228600"/>
            <a:ext cx="110210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AÇÕES DA EQUIPE MULTIPROFISSIONAL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38868" y="1671623"/>
            <a:ext cx="10047605" cy="177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 rtl="0">
              <a:lnSpc>
                <a:spcPct val="100000"/>
              </a:lnSpc>
              <a:spcBef>
                <a:spcPct val="0"/>
              </a:spcBef>
            </a:pP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Médico, enfermeiro, técnico e auxiliar de enfermagem, nutricionista, psicólogo,  assistente social, profissional de educação física, farmacêutico, fisioterapeuta, musicoterapeuta, funcionários administrativos e agentes comunitários de saúde, não sendo necessária a existência de todos componentes para o início da ação.</a:t>
            </a:r>
            <a:r>
              <a:rPr lang="pt-BR" sz="18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48, 49</a:t>
            </a: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endParaRPr lang="pt-BR" sz="18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  <a:cs typeface="Montserrat SemiBold" panose="00000700000000000000" pitchFamily="2" charset="0"/>
            </a:endParaRPr>
          </a:p>
          <a:p>
            <a:pPr marL="285750" lvl="0" indent="-285750" algn="just" rt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  <a:cs typeface="Montserrat SemiBold" panose="000007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  <a:cs typeface="Montserrat SemiBold" panose="00000700000000000000" pitchFamily="2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06418" y="3740168"/>
            <a:ext cx="25665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As superposições de funções poderão ser minimizadas pelo estabelecimento de regras claras, e harmonia entre o grupo.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  <a:cs typeface="Montserrat SemiBold" panose="00000700000000000000" pitchFamily="2" charset="0"/>
            </a:endParaRPr>
          </a:p>
          <a:p>
            <a:pPr algn="ctr"/>
            <a:endParaRPr lang="pt-BR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  <a:cs typeface="Montserrat SemiBold" panose="00000700000000000000" pitchFamily="2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4069022" y="3330606"/>
            <a:ext cx="7084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Deve-se considerar que o processo educativo e as mudanças de</a:t>
            </a:r>
          </a:p>
          <a:p>
            <a:pPr algn="ctr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atitudes são lentas, sendo crucial para o alcance das metas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  <a:cs typeface="Montserrat SemiBold" panose="00000700000000000000" pitchFamily="2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480414" y="4744401"/>
            <a:ext cx="2217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A uniformização da linguagem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  <a:cs typeface="Montserrat SemiBold" panose="00000700000000000000" pitchFamily="2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8496817" y="4540387"/>
            <a:ext cx="2272665" cy="953135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Prática de uma comunicação clara, objetiva e equilibrada</a:t>
            </a:r>
            <a:r>
              <a:rPr lang="pt-BR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.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pt-BR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8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  <a:cs typeface="Montserrat SemiBold" panose="00000700000000000000" pitchFamily="2" charset="0"/>
            </a:endParaRPr>
          </a:p>
          <a:p>
            <a:pPr algn="ctr"/>
            <a:endParaRPr lang="pt-BR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  <a:cs typeface="Montserrat SemiBold" panose="000007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0294" y="3115018"/>
            <a:ext cx="2858770" cy="2698328"/>
          </a:xfrm>
          <a:prstGeom prst="roundRect">
            <a:avLst>
              <a:gd name="adj" fmla="val 4566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15" name="Google Shape;72;p3">
            <a:extLst>
              <a:ext uri="{FF2B5EF4-FFF2-40B4-BE49-F238E27FC236}">
                <a16:creationId xmlns:a16="http://schemas.microsoft.com/office/drawing/2014/main" id="{BAB7F3ED-9551-4A63-B22E-43F5E44EC17D}"/>
              </a:ext>
            </a:extLst>
          </p:cNvPr>
          <p:cNvSpPr txBox="1"/>
          <p:nvPr/>
        </p:nvSpPr>
        <p:spPr>
          <a:xfrm>
            <a:off x="157024" y="6105600"/>
            <a:ext cx="5533561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Barroso WKS, Rodrigues CIS, Bortolotto LA, Mota-Gomes MA, Brandão AA, Feitosa ADM, et al. Diretrizes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Brazileiras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Hipertensão Arterial – 2020. Arq. Bras.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Cardiol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2021;116(3):516-658.</a:t>
            </a:r>
            <a:endParaRPr sz="11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1248292" y="824676"/>
            <a:ext cx="53153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Os membros da equipe devem atuar de acordo com as especificidades de suas formações, respeitando os limites definidos pelas diretrizes e respectivos conselhos profissionais, sendo importante conhecer a ação individual dos outros membros </a:t>
            </a:r>
            <a:r>
              <a:rPr lang="pt-BR" baseline="300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12, 48</a:t>
            </a:r>
            <a:r>
              <a:rPr lang="pt-BR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. </a:t>
            </a:r>
            <a:endParaRPr lang="pt-BR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0"/>
              <a:cs typeface="Montserrat SemiBold" panose="00000700000000000000" pitchFamily="2" charset="0"/>
            </a:endParaRPr>
          </a:p>
          <a:p>
            <a:endParaRPr lang="pt-BR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0"/>
              <a:cs typeface="Montserrat SemiBold" panose="00000700000000000000" pitchFamily="2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255039" y="2687152"/>
            <a:ext cx="56026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As ações educativas e terapêuticas podem ser desenvolvidas com grupos de pacientes, seus familiares e a comunidade, considerando que a implementação de qualquer um dos métodos deve respeitar as particularidades sociais e culturais, locais e regionais </a:t>
            </a:r>
            <a:endParaRPr lang="pt-BR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0"/>
              <a:cs typeface="Montserrat SemiBold" panose="00000700000000000000" pitchFamily="2" charset="0"/>
            </a:endParaRPr>
          </a:p>
          <a:p>
            <a:endParaRPr lang="pt-BR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0"/>
              <a:cs typeface="Montserrat SemiBold" panose="00000700000000000000" pitchFamily="2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317445" y="4842477"/>
            <a:ext cx="50184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</a:defRPr>
            </a:lvl1pPr>
          </a:lstStyle>
          <a:p>
            <a:r>
              <a:rPr lang="pt-BR" dirty="0">
                <a:sym typeface="+mn-ea"/>
              </a:rPr>
              <a:t>Estratégias mais modernas podem envolver mídias sociais e técnicas de educação à distância.</a:t>
            </a:r>
            <a:r>
              <a:rPr lang="pt-BR" baseline="30000" dirty="0">
                <a:sym typeface="+mn-ea"/>
              </a:rPr>
              <a:t>3, 16, 22, 27, 51, 52</a:t>
            </a:r>
            <a:endParaRPr lang="pt-BR" baseline="30000" dirty="0"/>
          </a:p>
          <a:p>
            <a:endParaRPr lang="pt-BR" dirty="0"/>
          </a:p>
        </p:txBody>
      </p:sp>
      <p:sp>
        <p:nvSpPr>
          <p:cNvPr id="9" name="Retângulo: Cantos Arredondados 2"/>
          <p:cNvSpPr/>
          <p:nvPr/>
        </p:nvSpPr>
        <p:spPr>
          <a:xfrm>
            <a:off x="1014153" y="623913"/>
            <a:ext cx="6282575" cy="1696315"/>
          </a:xfrm>
          <a:prstGeom prst="roundRect">
            <a:avLst>
              <a:gd name="adj" fmla="val 8383"/>
            </a:avLst>
          </a:prstGeom>
          <a:noFill/>
          <a:ln w="28575">
            <a:solidFill>
              <a:srgbClr val="C80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10" name="Seta: para a Direita 6"/>
          <p:cNvSpPr/>
          <p:nvPr/>
        </p:nvSpPr>
        <p:spPr>
          <a:xfrm rot="5400000">
            <a:off x="8798529" y="3349836"/>
            <a:ext cx="1132873" cy="1014588"/>
          </a:xfrm>
          <a:prstGeom prst="rightArrow">
            <a:avLst/>
          </a:prstGeom>
          <a:solidFill>
            <a:srgbClr val="C00000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4E085C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Retângulo: Cantos Arredondados 2">
            <a:extLst>
              <a:ext uri="{FF2B5EF4-FFF2-40B4-BE49-F238E27FC236}">
                <a16:creationId xmlns:a16="http://schemas.microsoft.com/office/drawing/2014/main" id="{E479E2B3-DACA-4404-8C8C-55A732629A9C}"/>
              </a:ext>
            </a:extLst>
          </p:cNvPr>
          <p:cNvSpPr/>
          <p:nvPr/>
        </p:nvSpPr>
        <p:spPr>
          <a:xfrm>
            <a:off x="3070022" y="2442536"/>
            <a:ext cx="6282575" cy="1696315"/>
          </a:xfrm>
          <a:prstGeom prst="roundRect">
            <a:avLst>
              <a:gd name="adj" fmla="val 8383"/>
            </a:avLst>
          </a:prstGeom>
          <a:noFill/>
          <a:ln w="28575">
            <a:solidFill>
              <a:srgbClr val="C80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13" name="Retângulo: Cantos Arredondados 2">
            <a:extLst>
              <a:ext uri="{FF2B5EF4-FFF2-40B4-BE49-F238E27FC236}">
                <a16:creationId xmlns:a16="http://schemas.microsoft.com/office/drawing/2014/main" id="{FB96578C-5060-48BC-AF07-5D0F79141D4F}"/>
              </a:ext>
            </a:extLst>
          </p:cNvPr>
          <p:cNvSpPr/>
          <p:nvPr/>
        </p:nvSpPr>
        <p:spPr>
          <a:xfrm>
            <a:off x="5045826" y="4264168"/>
            <a:ext cx="6282575" cy="1696315"/>
          </a:xfrm>
          <a:prstGeom prst="roundRect">
            <a:avLst>
              <a:gd name="adj" fmla="val 8383"/>
            </a:avLst>
          </a:prstGeom>
          <a:noFill/>
          <a:ln w="28575">
            <a:solidFill>
              <a:srgbClr val="C80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15" name="Seta: para a Direita 6">
            <a:extLst>
              <a:ext uri="{FF2B5EF4-FFF2-40B4-BE49-F238E27FC236}">
                <a16:creationId xmlns:a16="http://schemas.microsoft.com/office/drawing/2014/main" id="{6C214C87-8A89-4DC0-BB95-A2B325D13130}"/>
              </a:ext>
            </a:extLst>
          </p:cNvPr>
          <p:cNvSpPr/>
          <p:nvPr/>
        </p:nvSpPr>
        <p:spPr>
          <a:xfrm rot="5400000">
            <a:off x="5997212" y="1546718"/>
            <a:ext cx="1132873" cy="1014588"/>
          </a:xfrm>
          <a:prstGeom prst="rightArrow">
            <a:avLst/>
          </a:prstGeom>
          <a:solidFill>
            <a:srgbClr val="C00000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4E085C"/>
              </a:solidFill>
              <a:latin typeface="Montserrat" panose="00000500000000000000" pitchFamily="2" charset="0"/>
            </a:endParaRPr>
          </a:p>
        </p:txBody>
      </p:sp>
      <p:sp>
        <p:nvSpPr>
          <p:cNvPr id="14" name="Google Shape;72;p3">
            <a:extLst>
              <a:ext uri="{FF2B5EF4-FFF2-40B4-BE49-F238E27FC236}">
                <a16:creationId xmlns:a16="http://schemas.microsoft.com/office/drawing/2014/main" id="{77BEB8E4-1D07-4555-AFE3-3D2E4769E0FA}"/>
              </a:ext>
            </a:extLst>
          </p:cNvPr>
          <p:cNvSpPr txBox="1"/>
          <p:nvPr/>
        </p:nvSpPr>
        <p:spPr>
          <a:xfrm>
            <a:off x="157024" y="6105600"/>
            <a:ext cx="5533561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Barroso WKS, Rodrigues CIS, Bortolotto LA, Mota-Gomes MA, Brandão AA, Feitosa ADM, et al. Diretrizes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Brazileiras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Hipertensão Arterial – 2020. Arq. Bras.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Cardiol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2021;116(3):516-658.</a:t>
            </a:r>
            <a:endParaRPr sz="11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MENSAGENS FINAIS</a:t>
            </a:r>
          </a:p>
        </p:txBody>
      </p:sp>
      <p:sp>
        <p:nvSpPr>
          <p:cNvPr id="16" name="Text Box 12"/>
          <p:cNvSpPr txBox="1"/>
          <p:nvPr/>
        </p:nvSpPr>
        <p:spPr>
          <a:xfrm>
            <a:off x="1296872" y="1544955"/>
            <a:ext cx="9598256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800"/>
              </a:spcAft>
              <a:buClr>
                <a:srgbClr val="C00000"/>
              </a:buClr>
              <a:buSzPct val="165000"/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No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contexto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da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atenção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primária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ao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hipertenso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, compete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ao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médico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realizar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: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diagnóstico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,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estratificação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de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risco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,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conduta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terapêutica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não-farmacológica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farmacológica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,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pelo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menos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duas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vezes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por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ano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. </a:t>
            </a: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  <a:cs typeface="Montserrat SemiBold" panose="00000700000000000000" pitchFamily="2" charset="0"/>
            </a:endParaRPr>
          </a:p>
          <a:p>
            <a:pPr marL="342900" indent="-342900" algn="just">
              <a:spcAft>
                <a:spcPts val="1800"/>
              </a:spcAft>
              <a:buClr>
                <a:srgbClr val="C00000"/>
              </a:buClr>
              <a:buSzPct val="165000"/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O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atendimento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populacional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deve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ter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como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principais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orientações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a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manutenção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de peso dentro da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faixa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de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normalidade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, o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aumento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do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consumo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de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frutas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vegetais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e a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diminuição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do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consumo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de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sódio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na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dieta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.</a:t>
            </a: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  <a:cs typeface="Montserrat SemiBold" panose="00000700000000000000" pitchFamily="2" charset="0"/>
            </a:endParaRPr>
          </a:p>
          <a:p>
            <a:pPr marL="342900" indent="-342900" algn="just">
              <a:spcAft>
                <a:spcPts val="1800"/>
              </a:spcAft>
              <a:buClr>
                <a:srgbClr val="C00000"/>
              </a:buClr>
              <a:buSzPct val="165000"/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Dentro da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equipe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multiprofissional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, o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profissional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de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educação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física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deve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recomendar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a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redução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do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comportamento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sedentário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estimular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a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recomendação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mínima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de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atividade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 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física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,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visando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a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aquisição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de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hábitos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saudáveis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para a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manutenção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da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qualidade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de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vida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na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comunidade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. </a:t>
            </a: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  <a:cs typeface="Montserrat SemiBold" panose="00000700000000000000" pitchFamily="2" charset="0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SzPct val="165000"/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O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cuidado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de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enfermagem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deve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ser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centrado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na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pessoa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aumentando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o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acesso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às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informações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básicas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, de modo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compreensível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e que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auxilie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na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decisão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do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autocuidado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através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de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ações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individuais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coletivas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, por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meio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da consulta de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enfermagem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,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visita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domiciliar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atividades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educacionais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em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grupo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Montserrat SemiBold" panose="00000700000000000000" pitchFamily="2" charset="0"/>
                <a:sym typeface="+mn-ea"/>
              </a:rPr>
              <a:t>.</a:t>
            </a:r>
            <a:endParaRPr lang="en-US" sz="1600" b="1" spc="-8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  <a:cs typeface="Montserrat SemiBold" panose="00000700000000000000" pitchFamily="2" charset="0"/>
              <a:sym typeface="+mn-ea"/>
            </a:endParaRPr>
          </a:p>
        </p:txBody>
      </p:sp>
      <p:sp>
        <p:nvSpPr>
          <p:cNvPr id="5" name="Google Shape;72;p3">
            <a:extLst>
              <a:ext uri="{FF2B5EF4-FFF2-40B4-BE49-F238E27FC236}">
                <a16:creationId xmlns:a16="http://schemas.microsoft.com/office/drawing/2014/main" id="{7C46CCD5-5751-4794-921D-7EB3D226F56C}"/>
              </a:ext>
            </a:extLst>
          </p:cNvPr>
          <p:cNvSpPr txBox="1"/>
          <p:nvPr/>
        </p:nvSpPr>
        <p:spPr>
          <a:xfrm>
            <a:off x="157024" y="6105600"/>
            <a:ext cx="5533561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Barroso WKS, Rodrigues CIS, Bortolotto LA, Mota-Gomes MA, Brandão AA, Feitosa ADM, et al. Diretrizes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Brazileiras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Hipertensão Arterial – 2020. Arq. Bras.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Cardiol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2021;116(3):516-658.</a:t>
            </a:r>
            <a:endParaRPr sz="11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0" y="-97790"/>
            <a:ext cx="12342495" cy="6955790"/>
          </a:xfrm>
          <a:prstGeom prst="rect">
            <a:avLst/>
          </a:prstGeom>
          <a:solidFill>
            <a:schemeClr val="bg2">
              <a:lumMod val="5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217169" y="3071356"/>
            <a:ext cx="671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4400" dirty="0">
                <a:solidFill>
                  <a:schemeClr val="bg1"/>
                </a:solidFill>
                <a:latin typeface="Montserrat SemiBold" panose="00000700000000000000" pitchFamily="2" charset="0"/>
                <a:cs typeface="AvenirNext LT Pro Bold" panose="020B0804020202020204" charset="0"/>
              </a:rPr>
              <a:t>OBRIGADO</a:t>
            </a:r>
            <a:endParaRPr lang="pt-BR" altLang="en-US" sz="4400" dirty="0">
              <a:solidFill>
                <a:srgbClr val="F61D25"/>
              </a:solidFill>
              <a:latin typeface="Montserrat SemiBold" panose="00000700000000000000" pitchFamily="2" charset="0"/>
              <a:cs typeface="AvenirNext LT Pro Bold" panose="020B0804020202020204" charset="0"/>
            </a:endParaRPr>
          </a:p>
        </p:txBody>
      </p:sp>
      <p:sp>
        <p:nvSpPr>
          <p:cNvPr id="17" name="Rectangles 16"/>
          <p:cNvSpPr/>
          <p:nvPr/>
        </p:nvSpPr>
        <p:spPr>
          <a:xfrm rot="5400000">
            <a:off x="7886448" y="-473458"/>
            <a:ext cx="141792" cy="8770304"/>
          </a:xfrm>
          <a:prstGeom prst="rect">
            <a:avLst/>
          </a:prstGeom>
          <a:solidFill>
            <a:srgbClr val="F61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0977" y="2224968"/>
            <a:ext cx="2079365" cy="73914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0187" y="2281253"/>
            <a:ext cx="1315677" cy="62657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5923" y="1030411"/>
            <a:ext cx="3136495" cy="78884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0795" y="876682"/>
            <a:ext cx="1034459" cy="100819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370389" y="4697433"/>
            <a:ext cx="28384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Montserrat Medium" panose="00000600000000000000" pitchFamily="2" charset="0"/>
              </a:rPr>
              <a:t>CONTATO 1</a:t>
            </a:r>
          </a:p>
          <a:p>
            <a:endParaRPr lang="pt-BR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r>
              <a:rPr lang="pt-BR" dirty="0">
                <a:solidFill>
                  <a:schemeClr val="bg1"/>
                </a:solidFill>
                <a:latin typeface="Montserrat Medium" panose="00000600000000000000" pitchFamily="2" charset="0"/>
              </a:rPr>
              <a:t>CONTATO 2</a:t>
            </a:r>
          </a:p>
          <a:p>
            <a:endParaRPr lang="pt-BR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r>
              <a:rPr lang="pt-BR" dirty="0">
                <a:solidFill>
                  <a:schemeClr val="bg1"/>
                </a:solidFill>
                <a:latin typeface="Montserrat Medium" panose="00000600000000000000" pitchFamily="2" charset="0"/>
              </a:rPr>
              <a:t>CONTATO 3</a:t>
            </a:r>
          </a:p>
        </p:txBody>
      </p:sp>
      <p:sp>
        <p:nvSpPr>
          <p:cNvPr id="15" name="Shape 4804"/>
          <p:cNvSpPr/>
          <p:nvPr/>
        </p:nvSpPr>
        <p:spPr>
          <a:xfrm>
            <a:off x="1020353" y="4743613"/>
            <a:ext cx="279328" cy="20314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544" y="105000"/>
                </a:moveTo>
                <a:cubicBezTo>
                  <a:pt x="114544" y="105444"/>
                  <a:pt x="114505" y="105877"/>
                  <a:pt x="114450" y="106305"/>
                </a:cubicBezTo>
                <a:lnTo>
                  <a:pt x="80772" y="60000"/>
                </a:lnTo>
                <a:lnTo>
                  <a:pt x="114450" y="13694"/>
                </a:lnTo>
                <a:cubicBezTo>
                  <a:pt x="114505" y="14122"/>
                  <a:pt x="114544" y="14555"/>
                  <a:pt x="114544" y="15000"/>
                </a:cubicBezTo>
                <a:cubicBezTo>
                  <a:pt x="114544" y="15000"/>
                  <a:pt x="114544" y="105000"/>
                  <a:pt x="114544" y="105000"/>
                </a:cubicBezTo>
                <a:close/>
                <a:moveTo>
                  <a:pt x="109088" y="112500"/>
                </a:moveTo>
                <a:lnTo>
                  <a:pt x="10911" y="112500"/>
                </a:lnTo>
                <a:cubicBezTo>
                  <a:pt x="10272" y="112500"/>
                  <a:pt x="9661" y="112322"/>
                  <a:pt x="9094" y="112044"/>
                </a:cubicBezTo>
                <a:lnTo>
                  <a:pt x="43083" y="65300"/>
                </a:lnTo>
                <a:lnTo>
                  <a:pt x="52444" y="78177"/>
                </a:lnTo>
                <a:cubicBezTo>
                  <a:pt x="54533" y="81050"/>
                  <a:pt x="57266" y="82483"/>
                  <a:pt x="60000" y="82483"/>
                </a:cubicBezTo>
                <a:cubicBezTo>
                  <a:pt x="62733" y="82483"/>
                  <a:pt x="65466" y="81050"/>
                  <a:pt x="67550" y="78177"/>
                </a:cubicBezTo>
                <a:lnTo>
                  <a:pt x="76916" y="65300"/>
                </a:lnTo>
                <a:lnTo>
                  <a:pt x="110911" y="112044"/>
                </a:lnTo>
                <a:cubicBezTo>
                  <a:pt x="110338" y="112322"/>
                  <a:pt x="109733" y="112500"/>
                  <a:pt x="109088" y="112500"/>
                </a:cubicBezTo>
                <a:moveTo>
                  <a:pt x="5455" y="105000"/>
                </a:moveTo>
                <a:lnTo>
                  <a:pt x="5455" y="15000"/>
                </a:lnTo>
                <a:cubicBezTo>
                  <a:pt x="5455" y="14555"/>
                  <a:pt x="5494" y="14122"/>
                  <a:pt x="5550" y="13694"/>
                </a:cubicBezTo>
                <a:lnTo>
                  <a:pt x="39227" y="60000"/>
                </a:lnTo>
                <a:lnTo>
                  <a:pt x="5550" y="106305"/>
                </a:lnTo>
                <a:cubicBezTo>
                  <a:pt x="5494" y="105877"/>
                  <a:pt x="5455" y="105444"/>
                  <a:pt x="5455" y="105000"/>
                </a:cubicBezTo>
                <a:moveTo>
                  <a:pt x="10911" y="7500"/>
                </a:moveTo>
                <a:lnTo>
                  <a:pt x="109088" y="7500"/>
                </a:lnTo>
                <a:cubicBezTo>
                  <a:pt x="109733" y="7500"/>
                  <a:pt x="110338" y="7677"/>
                  <a:pt x="110911" y="7961"/>
                </a:cubicBezTo>
                <a:lnTo>
                  <a:pt x="63694" y="72877"/>
                </a:lnTo>
                <a:cubicBezTo>
                  <a:pt x="62711" y="74233"/>
                  <a:pt x="61394" y="74983"/>
                  <a:pt x="60000" y="74983"/>
                </a:cubicBezTo>
                <a:cubicBezTo>
                  <a:pt x="58605" y="74983"/>
                  <a:pt x="57288" y="74233"/>
                  <a:pt x="56300" y="72877"/>
                </a:cubicBezTo>
                <a:lnTo>
                  <a:pt x="9094" y="7961"/>
                </a:lnTo>
                <a:cubicBezTo>
                  <a:pt x="9661" y="7677"/>
                  <a:pt x="10272" y="7500"/>
                  <a:pt x="10911" y="7500"/>
                </a:cubicBezTo>
                <a:moveTo>
                  <a:pt x="109088" y="0"/>
                </a:moveTo>
                <a:lnTo>
                  <a:pt x="10911" y="0"/>
                </a:lnTo>
                <a:cubicBezTo>
                  <a:pt x="4883" y="0"/>
                  <a:pt x="0" y="6716"/>
                  <a:pt x="0" y="15000"/>
                </a:cubicBezTo>
                <a:lnTo>
                  <a:pt x="0" y="105000"/>
                </a:lnTo>
                <a:cubicBezTo>
                  <a:pt x="0" y="113283"/>
                  <a:pt x="4883" y="120000"/>
                  <a:pt x="10911" y="120000"/>
                </a:cubicBezTo>
                <a:lnTo>
                  <a:pt x="109088" y="120000"/>
                </a:lnTo>
                <a:cubicBezTo>
                  <a:pt x="115116" y="120000"/>
                  <a:pt x="120000" y="113283"/>
                  <a:pt x="120000" y="105000"/>
                </a:cubicBezTo>
                <a:lnTo>
                  <a:pt x="120000" y="15000"/>
                </a:lnTo>
                <a:cubicBezTo>
                  <a:pt x="120000" y="6716"/>
                  <a:pt x="115116" y="0"/>
                  <a:pt x="109088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dirty="0">
              <a:solidFill>
                <a:schemeClr val="dk1"/>
              </a:solidFill>
              <a:latin typeface="Montserrat SemiBold" panose="00000700000000000000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16" name="Shape 4833"/>
          <p:cNvSpPr/>
          <p:nvPr/>
        </p:nvSpPr>
        <p:spPr>
          <a:xfrm>
            <a:off x="1020351" y="5569218"/>
            <a:ext cx="279328" cy="27932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6" y="0"/>
                  <a:pt x="0" y="26861"/>
                  <a:pt x="0" y="60000"/>
                </a:cubicBezTo>
                <a:cubicBezTo>
                  <a:pt x="0" y="93138"/>
                  <a:pt x="26866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1"/>
                  <a:pt x="93133" y="0"/>
                  <a:pt x="60000" y="0"/>
                </a:cubicBezTo>
                <a:moveTo>
                  <a:pt x="74611" y="51777"/>
                </a:moveTo>
                <a:cubicBezTo>
                  <a:pt x="66527" y="51777"/>
                  <a:pt x="65444" y="56644"/>
                  <a:pt x="65444" y="56644"/>
                </a:cubicBezTo>
                <a:lnTo>
                  <a:pt x="65455" y="51816"/>
                </a:lnTo>
                <a:lnTo>
                  <a:pt x="54544" y="51816"/>
                </a:lnTo>
                <a:lnTo>
                  <a:pt x="54544" y="81816"/>
                </a:lnTo>
                <a:lnTo>
                  <a:pt x="65455" y="81816"/>
                </a:lnTo>
                <a:lnTo>
                  <a:pt x="65455" y="65455"/>
                </a:lnTo>
                <a:cubicBezTo>
                  <a:pt x="65455" y="65455"/>
                  <a:pt x="65455" y="59961"/>
                  <a:pt x="70088" y="59961"/>
                </a:cubicBezTo>
                <a:cubicBezTo>
                  <a:pt x="72700" y="59961"/>
                  <a:pt x="73638" y="62400"/>
                  <a:pt x="73638" y="65455"/>
                </a:cubicBezTo>
                <a:lnTo>
                  <a:pt x="73638" y="81816"/>
                </a:lnTo>
                <a:lnTo>
                  <a:pt x="84544" y="81816"/>
                </a:lnTo>
                <a:lnTo>
                  <a:pt x="84544" y="65455"/>
                </a:lnTo>
                <a:cubicBezTo>
                  <a:pt x="84544" y="56916"/>
                  <a:pt x="80833" y="51777"/>
                  <a:pt x="74611" y="51777"/>
                </a:cubicBezTo>
                <a:moveTo>
                  <a:pt x="38183" y="81816"/>
                </a:moveTo>
                <a:lnTo>
                  <a:pt x="49050" y="81816"/>
                </a:lnTo>
                <a:lnTo>
                  <a:pt x="49050" y="51777"/>
                </a:lnTo>
                <a:lnTo>
                  <a:pt x="38183" y="51777"/>
                </a:lnTo>
                <a:cubicBezTo>
                  <a:pt x="38183" y="51777"/>
                  <a:pt x="38183" y="81816"/>
                  <a:pt x="38183" y="81816"/>
                </a:cubicBezTo>
                <a:close/>
                <a:moveTo>
                  <a:pt x="43616" y="38183"/>
                </a:moveTo>
                <a:cubicBezTo>
                  <a:pt x="40616" y="38183"/>
                  <a:pt x="38183" y="40627"/>
                  <a:pt x="38183" y="43644"/>
                </a:cubicBezTo>
                <a:cubicBezTo>
                  <a:pt x="38183" y="46661"/>
                  <a:pt x="40616" y="49105"/>
                  <a:pt x="43616" y="49105"/>
                </a:cubicBezTo>
                <a:cubicBezTo>
                  <a:pt x="46616" y="49105"/>
                  <a:pt x="49050" y="46661"/>
                  <a:pt x="49050" y="43644"/>
                </a:cubicBezTo>
                <a:cubicBezTo>
                  <a:pt x="49050" y="40627"/>
                  <a:pt x="46616" y="38183"/>
                  <a:pt x="43616" y="3818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dirty="0">
              <a:solidFill>
                <a:schemeClr val="dk1"/>
              </a:solidFill>
              <a:latin typeface="Montserrat SemiBold" panose="00000700000000000000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18" name="Shape 4837"/>
          <p:cNvSpPr/>
          <p:nvPr/>
        </p:nvSpPr>
        <p:spPr>
          <a:xfrm>
            <a:off x="1020353" y="5137750"/>
            <a:ext cx="279328" cy="27932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1816" y="76361"/>
                </a:moveTo>
                <a:cubicBezTo>
                  <a:pt x="81816" y="79372"/>
                  <a:pt x="79372" y="81816"/>
                  <a:pt x="76361" y="81816"/>
                </a:cubicBezTo>
                <a:lnTo>
                  <a:pt x="43638" y="81816"/>
                </a:lnTo>
                <a:cubicBezTo>
                  <a:pt x="40627" y="81816"/>
                  <a:pt x="38183" y="79372"/>
                  <a:pt x="38183" y="76361"/>
                </a:cubicBezTo>
                <a:lnTo>
                  <a:pt x="38183" y="57272"/>
                </a:lnTo>
                <a:lnTo>
                  <a:pt x="43911" y="57272"/>
                </a:lnTo>
                <a:cubicBezTo>
                  <a:pt x="43761" y="58166"/>
                  <a:pt x="43638" y="59066"/>
                  <a:pt x="43638" y="60000"/>
                </a:cubicBezTo>
                <a:cubicBezTo>
                  <a:pt x="43638" y="69038"/>
                  <a:pt x="50961" y="76361"/>
                  <a:pt x="60000" y="76361"/>
                </a:cubicBezTo>
                <a:cubicBezTo>
                  <a:pt x="69033" y="76361"/>
                  <a:pt x="76361" y="69038"/>
                  <a:pt x="76361" y="60000"/>
                </a:cubicBezTo>
                <a:cubicBezTo>
                  <a:pt x="76361" y="59066"/>
                  <a:pt x="76238" y="58166"/>
                  <a:pt x="76088" y="57272"/>
                </a:cubicBezTo>
                <a:lnTo>
                  <a:pt x="81816" y="57272"/>
                </a:lnTo>
                <a:cubicBezTo>
                  <a:pt x="81816" y="57272"/>
                  <a:pt x="81816" y="76361"/>
                  <a:pt x="81816" y="76361"/>
                </a:cubicBezTo>
                <a:close/>
                <a:moveTo>
                  <a:pt x="60000" y="49088"/>
                </a:moveTo>
                <a:cubicBezTo>
                  <a:pt x="66022" y="49088"/>
                  <a:pt x="70911" y="53977"/>
                  <a:pt x="70911" y="60000"/>
                </a:cubicBezTo>
                <a:cubicBezTo>
                  <a:pt x="70911" y="66022"/>
                  <a:pt x="66022" y="70911"/>
                  <a:pt x="60000" y="70911"/>
                </a:cubicBezTo>
                <a:cubicBezTo>
                  <a:pt x="53977" y="70911"/>
                  <a:pt x="49088" y="66022"/>
                  <a:pt x="49088" y="60000"/>
                </a:cubicBezTo>
                <a:cubicBezTo>
                  <a:pt x="49088" y="53977"/>
                  <a:pt x="53977" y="49088"/>
                  <a:pt x="60000" y="49088"/>
                </a:cubicBezTo>
                <a:moveTo>
                  <a:pt x="70911" y="40911"/>
                </a:moveTo>
                <a:lnTo>
                  <a:pt x="79088" y="40911"/>
                </a:lnTo>
                <a:lnTo>
                  <a:pt x="79088" y="49088"/>
                </a:lnTo>
                <a:lnTo>
                  <a:pt x="70911" y="49088"/>
                </a:lnTo>
                <a:cubicBezTo>
                  <a:pt x="70911" y="49088"/>
                  <a:pt x="70911" y="40911"/>
                  <a:pt x="70911" y="40911"/>
                </a:cubicBezTo>
                <a:close/>
                <a:moveTo>
                  <a:pt x="76361" y="32727"/>
                </a:moveTo>
                <a:lnTo>
                  <a:pt x="43638" y="32727"/>
                </a:lnTo>
                <a:cubicBezTo>
                  <a:pt x="37611" y="32727"/>
                  <a:pt x="32727" y="37611"/>
                  <a:pt x="32727" y="43638"/>
                </a:cubicBezTo>
                <a:lnTo>
                  <a:pt x="32727" y="76361"/>
                </a:lnTo>
                <a:cubicBezTo>
                  <a:pt x="32727" y="82388"/>
                  <a:pt x="37611" y="87272"/>
                  <a:pt x="43638" y="87272"/>
                </a:cubicBezTo>
                <a:lnTo>
                  <a:pt x="76361" y="87272"/>
                </a:lnTo>
                <a:cubicBezTo>
                  <a:pt x="82388" y="87272"/>
                  <a:pt x="87272" y="82388"/>
                  <a:pt x="87272" y="76361"/>
                </a:cubicBezTo>
                <a:lnTo>
                  <a:pt x="87272" y="43638"/>
                </a:lnTo>
                <a:cubicBezTo>
                  <a:pt x="87272" y="37611"/>
                  <a:pt x="82388" y="32727"/>
                  <a:pt x="76361" y="32727"/>
                </a:cubicBezTo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1" y="0"/>
                  <a:pt x="0" y="26861"/>
                  <a:pt x="0" y="60000"/>
                </a:cubicBezTo>
                <a:cubicBezTo>
                  <a:pt x="0" y="93138"/>
                  <a:pt x="26861" y="120000"/>
                  <a:pt x="60000" y="120000"/>
                </a:cubicBezTo>
                <a:cubicBezTo>
                  <a:pt x="93138" y="120000"/>
                  <a:pt x="120000" y="93138"/>
                  <a:pt x="120000" y="60000"/>
                </a:cubicBezTo>
                <a:cubicBezTo>
                  <a:pt x="120000" y="26861"/>
                  <a:pt x="93138" y="0"/>
                  <a:pt x="60000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dirty="0">
              <a:solidFill>
                <a:schemeClr val="dk1"/>
              </a:solidFill>
              <a:latin typeface="Montserrat SemiBold" panose="00000700000000000000" pitchFamily="2" charset="0"/>
              <a:ea typeface="Lato"/>
              <a:cs typeface="Lato"/>
              <a:sym typeface="Lato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0402" y="6171396"/>
            <a:ext cx="432016" cy="432016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10048318" y="6110516"/>
            <a:ext cx="22456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  <a:t>DESENVOLVIDO POR </a:t>
            </a:r>
            <a:b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</a:br>
            <a: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  <a:t>VALUAR PRÓ_MARKETING</a:t>
            </a:r>
            <a:b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</a:br>
            <a: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  <a:t>www.valuar.com.br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DECLARAÇÃO</a:t>
            </a:r>
          </a:p>
        </p:txBody>
      </p:sp>
      <p:sp>
        <p:nvSpPr>
          <p:cNvPr id="6" name="Text Box 19"/>
          <p:cNvSpPr txBox="1"/>
          <p:nvPr/>
        </p:nvSpPr>
        <p:spPr>
          <a:xfrm>
            <a:off x="1350009" y="750890"/>
            <a:ext cx="5960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 CONFLITO DE INTERESSES</a:t>
            </a:r>
          </a:p>
        </p:txBody>
      </p:sp>
      <p:sp>
        <p:nvSpPr>
          <p:cNvPr id="7" name="Text Box 12"/>
          <p:cNvSpPr txBox="1"/>
          <p:nvPr/>
        </p:nvSpPr>
        <p:spPr>
          <a:xfrm>
            <a:off x="1847273" y="1893793"/>
            <a:ext cx="8394608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De acordo com a Resolução 1595/2000 do Conselho Federal de Medicina e com a RDC 96/2008 da ANVISA, declaro: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2000" b="1" i="0" dirty="0">
                <a:solidFill>
                  <a:srgbClr val="4C4C4C"/>
                </a:solidFill>
                <a:effectLst/>
                <a:latin typeface="Montserrat Medium" panose="00000600000000000000" pitchFamily="2" charset="0"/>
              </a:rPr>
              <a:t>🗸</a:t>
            </a:r>
            <a:r>
              <a:rPr lang="pt-BR" sz="16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Palestrante de XXXXXX, XXXXXX, XXXXXX, XXXXXX, XXXXXXX e XXXXXXX.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2000" b="1" i="0" dirty="0">
                <a:solidFill>
                  <a:srgbClr val="4C4C4C"/>
                </a:solidFill>
                <a:effectLst/>
                <a:latin typeface="Montserrat Medium" panose="00000600000000000000" pitchFamily="2" charset="0"/>
              </a:rPr>
              <a:t>🗸</a:t>
            </a:r>
            <a:r>
              <a:rPr lang="pt-BR" sz="1600" i="0" dirty="0">
                <a:solidFill>
                  <a:srgbClr val="4C4C4C"/>
                </a:solidFill>
                <a:effectLst/>
                <a:latin typeface="Montserrat Medium" panose="00000600000000000000" pitchFamily="2" charset="0"/>
              </a:rPr>
              <a:t> </a:t>
            </a:r>
            <a:r>
              <a:rPr lang="pt-BR" sz="16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Consultor da XXXXXXXX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endParaRPr lang="pt-BR" sz="1600" spc="-8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cs typeface="Segoe UI Semibold" panose="020B0702040204020203" pitchFamily="34" charset="0"/>
            </a:endParaRP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Os meus pré-requisitos para participar desta atividade são a autonomia do pensamento científico, a interdependência de opiniões e a liberdade de expressão.</a:t>
            </a: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endParaRPr lang="pt-BR" sz="1600" spc="-8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cs typeface="Segoe UI Semibold" panose="020B0702040204020203" pitchFamily="34" charset="0"/>
            </a:endParaRP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Nome Sobrenome</a:t>
            </a: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CRM XXXXX</a:t>
            </a:r>
            <a:endParaRPr lang="en-US" sz="1600" b="1" spc="-8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328295" y="212725"/>
            <a:ext cx="11863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4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ABORDAGEM MULTIPROFISSIONAL</a:t>
            </a:r>
            <a:endParaRPr lang="pt-BR" altLang="en-US" sz="1800" dirty="0">
              <a:latin typeface="Montserrat ExtraBold" panose="00000900000000000000" pitchFamily="2" charset="0"/>
              <a:ea typeface="Segoe UI Black" panose="020B0A02040204020203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484409" y="1785097"/>
            <a:ext cx="3347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Mais qualidade da assistência</a:t>
            </a:r>
            <a:endParaRPr lang="pt-BR" sz="2000" b="0" i="0" baseline="0" dirty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  <a:p>
            <a:pPr algn="ctr"/>
            <a:endParaRPr lang="pt-BR" sz="2000" b="0" i="0" baseline="0" dirty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5767994" y="1769857"/>
            <a:ext cx="3791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Melhor adesão e sucesso terapêutico</a:t>
            </a:r>
            <a:endParaRPr lang="pt-BR" sz="2000" b="0" i="0" baseline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  <a:p>
            <a:pPr algn="ctr"/>
            <a:endParaRPr lang="pt-BR" sz="2000" b="0" i="0" baseline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826039" y="3305287"/>
            <a:ext cx="59626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2">
                    <a:lumMod val="75000"/>
                  </a:schemeClr>
                </a:solidFill>
                <a:latin typeface="Montserrat Black" panose="00000A00000000000000" charset="0"/>
                <a:cs typeface="Montserrat Black" panose="00000A00000000000000" charset="0"/>
                <a:sym typeface="+mn-ea"/>
              </a:rPr>
              <a:t>REDUÇÃO DE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80044" y="4730862"/>
            <a:ext cx="3255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Fatores de risco cardiovasculares</a:t>
            </a:r>
            <a:endParaRPr lang="pt-BR" sz="1800" b="0" i="0" baseline="0" dirty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  <a:p>
            <a:pPr algn="ctr"/>
            <a:endParaRPr lang="pt-BR" sz="1800" b="0" i="0" baseline="0" dirty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052859" y="4730862"/>
            <a:ext cx="3743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Morbidade e mortalidade cardiovascular.</a:t>
            </a:r>
            <a:r>
              <a:rPr lang="pt-BR" sz="1800" baseline="30000" dirty="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1-6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8055899" y="4913742"/>
            <a:ext cx="3573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Custos no tratamento</a:t>
            </a:r>
            <a:r>
              <a:rPr lang="pt-PT" sz="1800" baseline="30000" dirty="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7, 8</a:t>
            </a:r>
            <a:r>
              <a:rPr lang="pt-PT" sz="1800" dirty="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endParaRPr lang="pt-PT" sz="1800" dirty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  <a:p>
            <a:pPr algn="ctr"/>
            <a:endParaRPr lang="pt-PT" sz="1800" dirty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60609" y="1601582"/>
            <a:ext cx="3131185" cy="115887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908329" y="1601582"/>
            <a:ext cx="3559810" cy="115951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392459" y="3079227"/>
            <a:ext cx="4829810" cy="115887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017799" y="4504802"/>
            <a:ext cx="3555365" cy="115887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962689" y="4504802"/>
            <a:ext cx="3834130" cy="115887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80044" y="4504802"/>
            <a:ext cx="3131185" cy="115887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id="{2BC5EA8B-23DE-4588-8E93-191821978611}"/>
              </a:ext>
            </a:extLst>
          </p:cNvPr>
          <p:cNvSpPr txBox="1"/>
          <p:nvPr/>
        </p:nvSpPr>
        <p:spPr>
          <a:xfrm>
            <a:off x="5414009" y="592773"/>
            <a:ext cx="5960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X TRATAMENTO CONVENCIONAL</a:t>
            </a:r>
          </a:p>
        </p:txBody>
      </p:sp>
      <p:sp>
        <p:nvSpPr>
          <p:cNvPr id="21" name="Google Shape;72;p3">
            <a:extLst>
              <a:ext uri="{FF2B5EF4-FFF2-40B4-BE49-F238E27FC236}">
                <a16:creationId xmlns:a16="http://schemas.microsoft.com/office/drawing/2014/main" id="{0C5373E8-494F-401F-B0E7-FF669A8FC7AD}"/>
              </a:ext>
            </a:extLst>
          </p:cNvPr>
          <p:cNvSpPr txBox="1"/>
          <p:nvPr/>
        </p:nvSpPr>
        <p:spPr>
          <a:xfrm>
            <a:off x="157024" y="6105600"/>
            <a:ext cx="5533561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Barroso WKS, Rodrigues CIS, Bortolotto LA, Mota-Gomes MA, Brandão AA, Feitosa ADM, et al. Diretrizes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Brazileiras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Hipertensão Arterial – 2020. Arq. Bras.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Cardiol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2021;116(3):516-658.</a:t>
            </a:r>
            <a:endParaRPr sz="11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387350" y="3401695"/>
          <a:ext cx="11176635" cy="255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 Box 18"/>
          <p:cNvSpPr txBox="1"/>
          <p:nvPr/>
        </p:nvSpPr>
        <p:spPr>
          <a:xfrm>
            <a:off x="291464" y="228447"/>
            <a:ext cx="104781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MÚLTIPLOS OBJETIVOS EXIGEM</a:t>
            </a:r>
          </a:p>
        </p:txBody>
      </p:sp>
      <p:sp>
        <p:nvSpPr>
          <p:cNvPr id="3" name="Text Box 19"/>
          <p:cNvSpPr txBox="1"/>
          <p:nvPr/>
        </p:nvSpPr>
        <p:spPr>
          <a:xfrm>
            <a:off x="5939791" y="783675"/>
            <a:ext cx="5960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DIFERENTES ESTRATÉGIAS DE ATUAÇÃO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87350" y="1634168"/>
            <a:ext cx="9234170" cy="190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rtl="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sz="180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Assistência centrada no paciente;</a:t>
            </a:r>
            <a:endParaRPr lang="pt-BR" sz="180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  <a:p>
            <a:pPr marL="285750" lvl="1" indent="-285750" rtl="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sz="180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Capacidade de integração entre os profissionais;</a:t>
            </a:r>
            <a:endParaRPr lang="pt-BR" sz="180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  <a:p>
            <a:pPr marL="285750" lvl="1" indent="-285750" rtl="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sz="180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Compartilhamento de objetivos e metas;</a:t>
            </a:r>
            <a:endParaRPr lang="pt-BR" sz="180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  <a:p>
            <a:pPr marL="285750" lvl="1" indent="-285750" rtl="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Colaboração na tomada de decisões;</a:t>
            </a:r>
            <a:endParaRPr lang="pt-BR" sz="1800" dirty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  <a:p>
            <a:pPr marL="285750" lvl="1" indent="-285750" rtl="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Participação do próprio paciente. </a:t>
            </a:r>
            <a:r>
              <a:rPr lang="pt-BR" sz="1800" baseline="30000" dirty="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9 </a:t>
            </a:r>
            <a:endParaRPr lang="pt-BR" sz="1800" baseline="30000" dirty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  <a:p>
            <a:pPr marL="285750" indent="-285750"/>
            <a:endParaRPr lang="pt-BR" sz="1800" baseline="30000" dirty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</p:txBody>
      </p:sp>
      <p:sp>
        <p:nvSpPr>
          <p:cNvPr id="8" name="Seta: para a Direita 6"/>
          <p:cNvSpPr/>
          <p:nvPr/>
        </p:nvSpPr>
        <p:spPr>
          <a:xfrm>
            <a:off x="6748375" y="3728238"/>
            <a:ext cx="351184" cy="215123"/>
          </a:xfrm>
          <a:prstGeom prst="rightArrow">
            <a:avLst/>
          </a:prstGeom>
          <a:solidFill>
            <a:srgbClr val="A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4E085C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Google Shape;72;p3">
            <a:extLst>
              <a:ext uri="{FF2B5EF4-FFF2-40B4-BE49-F238E27FC236}">
                <a16:creationId xmlns:a16="http://schemas.microsoft.com/office/drawing/2014/main" id="{60125260-1E2E-46DF-84EF-853CE55C70C2}"/>
              </a:ext>
            </a:extLst>
          </p:cNvPr>
          <p:cNvSpPr txBox="1"/>
          <p:nvPr/>
        </p:nvSpPr>
        <p:spPr>
          <a:xfrm>
            <a:off x="157024" y="6105600"/>
            <a:ext cx="5533561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Barroso WKS, Rodrigues CIS, Bortolotto LA, Mota-Gomes MA, Brandão AA, Feitosa ADM, et al. Diretrizes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Brazileiras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Hipertensão Arterial – 2020. Arq. Bras.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Cardiol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2021;116(3):516-658.</a:t>
            </a:r>
            <a:endParaRPr sz="11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MÚLTIPLOS OBJETIVOS EXIGEM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692151" y="2374900"/>
            <a:ext cx="10733231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rtl="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Assistência centrada no paciente;</a:t>
            </a:r>
            <a:endParaRPr lang="pt-BR" sz="2000" dirty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  <a:p>
            <a:pPr marL="285750" lvl="1" indent="-285750" rtl="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Capacidade de integração entre os profissionais;</a:t>
            </a:r>
            <a:endParaRPr lang="pt-BR" sz="2000" dirty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  <a:p>
            <a:pPr marL="285750" lvl="1" indent="-285750" rtl="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Compartilhamento de objetivos e metas;</a:t>
            </a:r>
            <a:endParaRPr lang="pt-BR" sz="2000" dirty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  <a:p>
            <a:pPr marL="285750" lvl="1" indent="-285750" rtl="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Colaboração na tomada de decisões;</a:t>
            </a:r>
            <a:endParaRPr lang="pt-BR" sz="2000" dirty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  <a:p>
            <a:pPr marL="285750" lvl="1" indent="-285750" rtl="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Participação do próprio paciente. </a:t>
            </a:r>
            <a:r>
              <a:rPr lang="pt-BR" sz="2000" baseline="30000" dirty="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9 </a:t>
            </a:r>
            <a:endParaRPr lang="pt-BR" sz="2000" baseline="30000" dirty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  <a:p>
            <a:pPr marL="285750" indent="-285750"/>
            <a:endParaRPr lang="pt-BR" sz="2000" baseline="30000" dirty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FBDF9190-DC23-42C6-99E7-68BBEF82ACFF}"/>
              </a:ext>
            </a:extLst>
          </p:cNvPr>
          <p:cNvSpPr txBox="1"/>
          <p:nvPr/>
        </p:nvSpPr>
        <p:spPr>
          <a:xfrm>
            <a:off x="5939791" y="783675"/>
            <a:ext cx="5960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DIFERENTES ESTRATÉGIAS DE ATUAÇÃO</a:t>
            </a:r>
          </a:p>
        </p:txBody>
      </p:sp>
      <p:sp>
        <p:nvSpPr>
          <p:cNvPr id="8" name="Google Shape;72;p3">
            <a:extLst>
              <a:ext uri="{FF2B5EF4-FFF2-40B4-BE49-F238E27FC236}">
                <a16:creationId xmlns:a16="http://schemas.microsoft.com/office/drawing/2014/main" id="{6DEE3F28-3A90-4BAF-85F2-66E7E712624A}"/>
              </a:ext>
            </a:extLst>
          </p:cNvPr>
          <p:cNvSpPr txBox="1"/>
          <p:nvPr/>
        </p:nvSpPr>
        <p:spPr>
          <a:xfrm>
            <a:off x="157024" y="6105600"/>
            <a:ext cx="5533561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Barroso WKS, Rodrigues CIS, Bortolotto LA, Mota-Gomes MA, Brandão AA, Feitosa ADM, et al. Diretrizes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Brazileiras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Hipertensão Arterial – 2020. Arq. Bras.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Cardiol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2021;116(3):516-658.</a:t>
            </a:r>
            <a:endParaRPr sz="11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625" y="2483168"/>
            <a:ext cx="25527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24" descr="Conceptual Cartoon of Business Man Individuality Contribution. — Stock  Vector © ursus@zdeneksasek.com #1788667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925" y="257493"/>
            <a:ext cx="2973388" cy="2043112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689120385"/>
              </p:ext>
            </p:extLst>
          </p:nvPr>
        </p:nvGraphicFramePr>
        <p:xfrm>
          <a:off x="332740" y="4227830"/>
          <a:ext cx="11692890" cy="1667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45518451"/>
              </p:ext>
            </p:extLst>
          </p:nvPr>
        </p:nvGraphicFramePr>
        <p:xfrm>
          <a:off x="3563989" y="186463"/>
          <a:ext cx="5063612" cy="1913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8198" name="Picture 4" descr="Dicotomia e conflitos | Sobre o Ambiente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18475" y="1467168"/>
            <a:ext cx="1717675" cy="982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9" name="AutoShape 12" descr="Júlio Machado | A força do trabalho em equipe - Júlio Machado Palestras e  Treinamento Comportamental"/>
          <p:cNvSpPr>
            <a:spLocks noChangeAspect="1"/>
          </p:cNvSpPr>
          <p:nvPr/>
        </p:nvSpPr>
        <p:spPr>
          <a:xfrm>
            <a:off x="7623175" y="1995805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7330" indent="-227330" algn="l" defTabSz="91313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684530" indent="-227330" algn="l" defTabSz="91313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1730" indent="-227330" algn="l" defTabSz="91313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598930" indent="-227330" algn="l" defTabSz="91313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6130" indent="-227330" algn="l" defTabSz="91313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pt-BR" sz="1800" dirty="0"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</p:txBody>
      </p:sp>
      <p:pic>
        <p:nvPicPr>
          <p:cNvPr id="8200" name="Picture 14" descr="A importância do trabalho em equipe | Bible, Bible study, Christian quotes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9815" y="937260"/>
            <a:ext cx="1139190" cy="14611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Picture 16" descr="Sinergia Empresarial: a evolução do trabalho em equipe - JRM Coachi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63813" y="2483168"/>
            <a:ext cx="2894012" cy="1355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2" name="Imagem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2315" y="2702560"/>
            <a:ext cx="1773238" cy="1452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3" name="Picture 2" descr="Assistência de enfermagem e as relações interpessoais com o cliente.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09178" y="936943"/>
            <a:ext cx="1546225" cy="154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4" name="Imagem 1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21850" y="2068830"/>
            <a:ext cx="2303463" cy="1725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Google Shape;72;p3">
            <a:extLst>
              <a:ext uri="{FF2B5EF4-FFF2-40B4-BE49-F238E27FC236}">
                <a16:creationId xmlns:a16="http://schemas.microsoft.com/office/drawing/2014/main" id="{717680BB-2BAB-42FF-ABD5-EE64C824D8AA}"/>
              </a:ext>
            </a:extLst>
          </p:cNvPr>
          <p:cNvSpPr txBox="1"/>
          <p:nvPr/>
        </p:nvSpPr>
        <p:spPr>
          <a:xfrm>
            <a:off x="157024" y="6105600"/>
            <a:ext cx="5533561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Barroso WKS, Rodrigues CIS, Bortolotto LA, Mota-Gomes MA, Brandão AA, Feitosa ADM, et al. Diretrizes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Brazileiras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Hipertensão Arterial – 2020. Arq. Bras.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Cardiol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2021;116(3):516-658.</a:t>
            </a:r>
            <a:endParaRPr sz="11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7BC6D79-0F75-4AE0-A9F5-B7CAD4AE9C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9674843"/>
              </p:ext>
            </p:extLst>
          </p:nvPr>
        </p:nvGraphicFramePr>
        <p:xfrm>
          <a:off x="412955" y="517581"/>
          <a:ext cx="11454580" cy="228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1828AB4-F71E-4018-A416-A2CA7BED83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2097950"/>
              </p:ext>
            </p:extLst>
          </p:nvPr>
        </p:nvGraphicFramePr>
        <p:xfrm>
          <a:off x="412955" y="2903992"/>
          <a:ext cx="11454580" cy="1205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FACAC60-7544-4969-B716-29D4F6A957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6503247"/>
              </p:ext>
            </p:extLst>
          </p:nvPr>
        </p:nvGraphicFramePr>
        <p:xfrm>
          <a:off x="412955" y="4109883"/>
          <a:ext cx="11454580" cy="1978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" name="Seta para a Direita 1">
            <a:extLst>
              <a:ext uri="{FF2B5EF4-FFF2-40B4-BE49-F238E27FC236}">
                <a16:creationId xmlns:a16="http://schemas.microsoft.com/office/drawing/2014/main" id="{3C5F15A0-F869-48D2-BCDF-D761810A8207}"/>
              </a:ext>
            </a:extLst>
          </p:cNvPr>
          <p:cNvSpPr/>
          <p:nvPr/>
        </p:nvSpPr>
        <p:spPr>
          <a:xfrm>
            <a:off x="5669190" y="925643"/>
            <a:ext cx="358775" cy="18573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Montserrat" panose="00000500000000000000" pitchFamily="2" charset="0"/>
            </a:endParaRPr>
          </a:p>
        </p:txBody>
      </p:sp>
      <p:sp>
        <p:nvSpPr>
          <p:cNvPr id="10" name="Seta para a Direita 9">
            <a:extLst>
              <a:ext uri="{FF2B5EF4-FFF2-40B4-BE49-F238E27FC236}">
                <a16:creationId xmlns:a16="http://schemas.microsoft.com/office/drawing/2014/main" id="{40467655-9CD0-4E2F-879E-B3D97633A4E6}"/>
              </a:ext>
            </a:extLst>
          </p:cNvPr>
          <p:cNvSpPr/>
          <p:nvPr/>
        </p:nvSpPr>
        <p:spPr>
          <a:xfrm>
            <a:off x="6654800" y="4443779"/>
            <a:ext cx="358775" cy="18573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Montserrat" panose="00000500000000000000" pitchFamily="2" charset="0"/>
            </a:endParaRPr>
          </a:p>
        </p:txBody>
      </p:sp>
      <p:sp>
        <p:nvSpPr>
          <p:cNvPr id="11" name="Google Shape;72;p3">
            <a:extLst>
              <a:ext uri="{FF2B5EF4-FFF2-40B4-BE49-F238E27FC236}">
                <a16:creationId xmlns:a16="http://schemas.microsoft.com/office/drawing/2014/main" id="{B7520FAF-9394-4842-BF38-F6F7895F1AAF}"/>
              </a:ext>
            </a:extLst>
          </p:cNvPr>
          <p:cNvSpPr txBox="1"/>
          <p:nvPr/>
        </p:nvSpPr>
        <p:spPr>
          <a:xfrm>
            <a:off x="157024" y="6105600"/>
            <a:ext cx="5533561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Barroso WKS, Rodrigues CIS, Bortolotto LA, Mota-Gomes MA, Brandão AA, Feitosa ADM, et al. Diretrizes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Brazileiras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Hipertensão Arterial – 2020. Arq. Bras.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Cardiol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2021;116(3):516-658.</a:t>
            </a:r>
            <a:endParaRPr sz="11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À procura do melhor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49" r="4131" b="2"/>
          <a:stretch>
            <a:fillRect/>
          </a:stretch>
        </p:blipFill>
        <p:spPr>
          <a:xfrm>
            <a:off x="7697759" y="1442229"/>
            <a:ext cx="3705944" cy="3973541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92714314"/>
              </p:ext>
            </p:extLst>
          </p:nvPr>
        </p:nvGraphicFramePr>
        <p:xfrm>
          <a:off x="252731" y="859057"/>
          <a:ext cx="6096000" cy="4794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tângulo 1"/>
          <p:cNvSpPr/>
          <p:nvPr/>
        </p:nvSpPr>
        <p:spPr>
          <a:xfrm>
            <a:off x="3602990" y="2586181"/>
            <a:ext cx="2745740" cy="3067757"/>
          </a:xfrm>
          <a:prstGeom prst="roundRect">
            <a:avLst>
              <a:gd name="adj" fmla="val 7248"/>
            </a:avLst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Google Shape;72;p3">
            <a:extLst>
              <a:ext uri="{FF2B5EF4-FFF2-40B4-BE49-F238E27FC236}">
                <a16:creationId xmlns:a16="http://schemas.microsoft.com/office/drawing/2014/main" id="{33D2EDB9-24A0-4808-9B62-E644F44B3057}"/>
              </a:ext>
            </a:extLst>
          </p:cNvPr>
          <p:cNvSpPr txBox="1"/>
          <p:nvPr/>
        </p:nvSpPr>
        <p:spPr>
          <a:xfrm>
            <a:off x="157024" y="6105600"/>
            <a:ext cx="5533561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Barroso WKS, Rodrigues CIS, Bortolotto LA, Mota-Gomes MA, Brandão AA, Feitosa ADM, et al. Diretrizes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Brazileiras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Hipertensão Arterial – 2020. Arq. Bras.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Cardiol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2021;116(3):516-658.</a:t>
            </a:r>
            <a:endParaRPr sz="11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328294" y="212572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AÇÕES ESPECÍFICAS DO MÉDICO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17195" y="1170940"/>
            <a:ext cx="11248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BR" sz="1800" dirty="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No nível primário, há a participação do médico generalista e, nos demais níveis, a presença de cardiologista e nefrologista.</a:t>
            </a:r>
            <a:r>
              <a:rPr lang="en-US" sz="1800" baseline="30000" dirty="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6</a:t>
            </a:r>
            <a:endParaRPr lang="pt-BR" sz="1800" dirty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  <a:p>
            <a:endParaRPr lang="pt-BR" sz="1800" dirty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8295" y="3143250"/>
            <a:ext cx="5492750" cy="406400"/>
            <a:chOff x="517" y="4950"/>
            <a:chExt cx="8650" cy="640"/>
          </a:xfrm>
        </p:grpSpPr>
        <p:sp>
          <p:nvSpPr>
            <p:cNvPr id="9" name="Rectangles 8"/>
            <p:cNvSpPr/>
            <p:nvPr/>
          </p:nvSpPr>
          <p:spPr>
            <a:xfrm>
              <a:off x="517" y="4950"/>
              <a:ext cx="5995" cy="3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s 10"/>
            <p:cNvSpPr/>
            <p:nvPr/>
          </p:nvSpPr>
          <p:spPr>
            <a:xfrm>
              <a:off x="6517" y="5292"/>
              <a:ext cx="2650" cy="2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Box 2"/>
          <p:cNvSpPr txBox="1"/>
          <p:nvPr/>
        </p:nvSpPr>
        <p:spPr>
          <a:xfrm>
            <a:off x="418464" y="271510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CONSULTA DO MÉDICO GENERALISTA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417195" y="3670242"/>
            <a:ext cx="10445750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just" rtl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Estratificar o risco cardiovascular</a:t>
            </a:r>
            <a:endParaRPr lang="pt-BR" sz="1800" dirty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  <a:p>
            <a:pPr marL="285750" lvl="1" indent="-285750" algn="just" rtl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Orientar condutas terapêuticas </a:t>
            </a:r>
            <a:r>
              <a:rPr lang="pt-BR" sz="1800" dirty="0" err="1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não-farmacológicas</a:t>
            </a:r>
            <a:r>
              <a:rPr lang="pt-BR" sz="1800" dirty="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 e farmacológicas</a:t>
            </a:r>
            <a:endParaRPr lang="pt-BR" sz="1800" dirty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  <a:p>
            <a:pPr marL="285750" lvl="1" indent="-285750" algn="just" rtl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Realizar referência e </a:t>
            </a:r>
            <a:r>
              <a:rPr lang="pt-BR" sz="1800" dirty="0" err="1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contra-referência</a:t>
            </a:r>
            <a:r>
              <a:rPr lang="pt-BR" sz="1800" dirty="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 no âmbito do sistema de saúde</a:t>
            </a:r>
            <a:r>
              <a:rPr lang="pt-BR" sz="1800" baseline="30000" dirty="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,</a:t>
            </a:r>
            <a:endParaRPr lang="pt-BR" sz="1800" dirty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  <a:p>
            <a:pPr marL="285750" lvl="1" indent="-285750" algn="just" rtl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Avaliar os pacientes  pelo menos duas vezes por ano.</a:t>
            </a:r>
            <a:r>
              <a:rPr lang="pt-BR" sz="1800" baseline="30000" dirty="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 </a:t>
            </a:r>
            <a:endParaRPr lang="pt-BR" sz="1800" dirty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  <a:p>
            <a:pPr marL="228600" lvl="1" indent="-228600" algn="just" rtl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</a:pPr>
            <a:endParaRPr lang="pt-BR" sz="1800" dirty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</p:txBody>
      </p:sp>
      <p:sp>
        <p:nvSpPr>
          <p:cNvPr id="14" name="Google Shape;72;p3">
            <a:extLst>
              <a:ext uri="{FF2B5EF4-FFF2-40B4-BE49-F238E27FC236}">
                <a16:creationId xmlns:a16="http://schemas.microsoft.com/office/drawing/2014/main" id="{4DE1C71C-D8BD-46EB-AAE2-5D5B4EF9910F}"/>
              </a:ext>
            </a:extLst>
          </p:cNvPr>
          <p:cNvSpPr txBox="1"/>
          <p:nvPr/>
        </p:nvSpPr>
        <p:spPr>
          <a:xfrm>
            <a:off x="157024" y="6105600"/>
            <a:ext cx="5533561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Barroso WKS, Rodrigues CIS, Bortolotto LA, Mota-Gomes MA, Brandão AA, Feitosa ADM, et al. Diretrizes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Brazileiras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Hipertensão Arterial – 2020. Arq. Bras.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Cardiol</a:t>
            </a:r>
            <a:r>
              <a:rPr lang="pt-BR" sz="11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2021;116(3):516-658.</a:t>
            </a:r>
            <a:endParaRPr sz="11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1907</Words>
  <Application>Microsoft Office PowerPoint</Application>
  <PresentationFormat>Widescreen</PresentationFormat>
  <Paragraphs>127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5" baseType="lpstr">
      <vt:lpstr>Montserrat ExtraBold</vt:lpstr>
      <vt:lpstr>Montserrat SemiBold</vt:lpstr>
      <vt:lpstr>Montserrat Black</vt:lpstr>
      <vt:lpstr>Calibri</vt:lpstr>
      <vt:lpstr>Wingdings</vt:lpstr>
      <vt:lpstr>Montserrat</vt:lpstr>
      <vt:lpstr>Montserrat Medium</vt:lpstr>
      <vt:lpstr>Arial</vt:lpstr>
      <vt:lpstr>1_Default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Lenovo</dc:creator>
  <cp:lastModifiedBy>Audes Feitosa</cp:lastModifiedBy>
  <cp:revision>187</cp:revision>
  <dcterms:created xsi:type="dcterms:W3CDTF">2021-03-09T16:10:00Z</dcterms:created>
  <dcterms:modified xsi:type="dcterms:W3CDTF">2021-04-07T00:26:12Z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